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0"/>
  </p:notesMasterIdLst>
  <p:sldIdLst>
    <p:sldId id="256" r:id="rId5"/>
    <p:sldId id="257" r:id="rId6"/>
    <p:sldId id="269" r:id="rId7"/>
    <p:sldId id="261" r:id="rId8"/>
    <p:sldId id="273" r:id="rId9"/>
    <p:sldId id="259" r:id="rId10"/>
    <p:sldId id="268" r:id="rId11"/>
    <p:sldId id="274" r:id="rId12"/>
    <p:sldId id="265" r:id="rId13"/>
    <p:sldId id="275" r:id="rId14"/>
    <p:sldId id="276" r:id="rId15"/>
    <p:sldId id="277" r:id="rId16"/>
    <p:sldId id="264" r:id="rId17"/>
    <p:sldId id="262" r:id="rId18"/>
    <p:sldId id="270" r:id="rId19"/>
  </p:sldIdLst>
  <p:sldSz cx="18288000" cy="10287000"/>
  <p:notesSz cx="6858000" cy="9144000"/>
  <p:embeddedFontLst>
    <p:embeddedFont>
      <p:font typeface="Cabin Sketch" panose="020B0604020202020204" charset="0"/>
      <p:regular r:id="rId21"/>
    </p:embeddedFont>
    <p:embeddedFont>
      <p:font typeface="Caveat Brush"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EE9CBD-D5F2-4F36-88ED-638404D75C29}" v="17" dt="2025-05-02T00:55:05.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Haleigh" userId="S::hah4740@utulsa.edu::dfc8e91e-0ddc-430f-828f-92a306d8ca33" providerId="AD" clId="Web-{AABB2E0F-A1BF-42FE-A14A-8E5B4CAE625C}"/>
    <pc:docChg chg="addSld delSld modSld sldOrd">
      <pc:chgData name="Harris, Haleigh" userId="S::hah4740@utulsa.edu::dfc8e91e-0ddc-430f-828f-92a306d8ca33" providerId="AD" clId="Web-{AABB2E0F-A1BF-42FE-A14A-8E5B4CAE625C}" dt="2025-03-25T19:49:31.395" v="446" actId="1076"/>
      <pc:docMkLst>
        <pc:docMk/>
      </pc:docMkLst>
      <pc:sldChg chg="addSp delSp modSp ord">
        <pc:chgData name="Harris, Haleigh" userId="S::hah4740@utulsa.edu::dfc8e91e-0ddc-430f-828f-92a306d8ca33" providerId="AD" clId="Web-{AABB2E0F-A1BF-42FE-A14A-8E5B4CAE625C}" dt="2025-03-25T19:45:47.115" v="373" actId="20577"/>
        <pc:sldMkLst>
          <pc:docMk/>
          <pc:sldMk cId="0" sldId="257"/>
        </pc:sldMkLst>
        <pc:spChg chg="add del mod">
          <ac:chgData name="Harris, Haleigh" userId="S::hah4740@utulsa.edu::dfc8e91e-0ddc-430f-828f-92a306d8ca33" providerId="AD" clId="Web-{AABB2E0F-A1BF-42FE-A14A-8E5B4CAE625C}" dt="2025-03-25T19:44:39.366" v="353" actId="1076"/>
          <ac:spMkLst>
            <pc:docMk/>
            <pc:sldMk cId="0" sldId="257"/>
            <ac:spMk id="2" creationId="{00000000-0000-0000-0000-000000000000}"/>
          </ac:spMkLst>
        </pc:spChg>
        <pc:spChg chg="mod">
          <ac:chgData name="Harris, Haleigh" userId="S::hah4740@utulsa.edu::dfc8e91e-0ddc-430f-828f-92a306d8ca33" providerId="AD" clId="Web-{AABB2E0F-A1BF-42FE-A14A-8E5B4CAE625C}" dt="2025-03-25T19:45:32.928" v="370" actId="1076"/>
          <ac:spMkLst>
            <pc:docMk/>
            <pc:sldMk cId="0" sldId="257"/>
            <ac:spMk id="6" creationId="{00000000-0000-0000-0000-000000000000}"/>
          </ac:spMkLst>
        </pc:spChg>
        <pc:spChg chg="del">
          <ac:chgData name="Harris, Haleigh" userId="S::hah4740@utulsa.edu::dfc8e91e-0ddc-430f-828f-92a306d8ca33" providerId="AD" clId="Web-{AABB2E0F-A1BF-42FE-A14A-8E5B4CAE625C}" dt="2025-03-25T19:27:35.746" v="56"/>
          <ac:spMkLst>
            <pc:docMk/>
            <pc:sldMk cId="0" sldId="257"/>
            <ac:spMk id="7" creationId="{00000000-0000-0000-0000-000000000000}"/>
          </ac:spMkLst>
        </pc:spChg>
        <pc:spChg chg="mod">
          <ac:chgData name="Harris, Haleigh" userId="S::hah4740@utulsa.edu::dfc8e91e-0ddc-430f-828f-92a306d8ca33" providerId="AD" clId="Web-{AABB2E0F-A1BF-42FE-A14A-8E5B4CAE625C}" dt="2025-03-25T19:26:00.215" v="25" actId="20577"/>
          <ac:spMkLst>
            <pc:docMk/>
            <pc:sldMk cId="0" sldId="257"/>
            <ac:spMk id="8" creationId="{00000000-0000-0000-0000-000000000000}"/>
          </ac:spMkLst>
        </pc:spChg>
        <pc:spChg chg="mod">
          <ac:chgData name="Harris, Haleigh" userId="S::hah4740@utulsa.edu::dfc8e91e-0ddc-430f-828f-92a306d8ca33" providerId="AD" clId="Web-{AABB2E0F-A1BF-42FE-A14A-8E5B4CAE625C}" dt="2025-03-25T19:27:12.793" v="48" actId="20577"/>
          <ac:spMkLst>
            <pc:docMk/>
            <pc:sldMk cId="0" sldId="257"/>
            <ac:spMk id="9" creationId="{00000000-0000-0000-0000-000000000000}"/>
          </ac:spMkLst>
        </pc:spChg>
        <pc:spChg chg="mod">
          <ac:chgData name="Harris, Haleigh" userId="S::hah4740@utulsa.edu::dfc8e91e-0ddc-430f-828f-92a306d8ca33" providerId="AD" clId="Web-{AABB2E0F-A1BF-42FE-A14A-8E5B4CAE625C}" dt="2025-03-25T19:45:26.631" v="368" actId="1076"/>
          <ac:spMkLst>
            <pc:docMk/>
            <pc:sldMk cId="0" sldId="257"/>
            <ac:spMk id="10" creationId="{00000000-0000-0000-0000-000000000000}"/>
          </ac:spMkLst>
        </pc:spChg>
        <pc:spChg chg="del mod">
          <ac:chgData name="Harris, Haleigh" userId="S::hah4740@utulsa.edu::dfc8e91e-0ddc-430f-828f-92a306d8ca33" providerId="AD" clId="Web-{AABB2E0F-A1BF-42FE-A14A-8E5B4CAE625C}" dt="2025-03-25T19:27:26.902" v="54"/>
          <ac:spMkLst>
            <pc:docMk/>
            <pc:sldMk cId="0" sldId="257"/>
            <ac:spMk id="11" creationId="{00000000-0000-0000-0000-000000000000}"/>
          </ac:spMkLst>
        </pc:spChg>
        <pc:spChg chg="mod">
          <ac:chgData name="Harris, Haleigh" userId="S::hah4740@utulsa.edu::dfc8e91e-0ddc-430f-828f-92a306d8ca33" providerId="AD" clId="Web-{AABB2E0F-A1BF-42FE-A14A-8E5B4CAE625C}" dt="2025-03-25T19:45:37.662" v="371" actId="1076"/>
          <ac:spMkLst>
            <pc:docMk/>
            <pc:sldMk cId="0" sldId="257"/>
            <ac:spMk id="12" creationId="{00000000-0000-0000-0000-000000000000}"/>
          </ac:spMkLst>
        </pc:spChg>
        <pc:spChg chg="del">
          <ac:chgData name="Harris, Haleigh" userId="S::hah4740@utulsa.edu::dfc8e91e-0ddc-430f-828f-92a306d8ca33" providerId="AD" clId="Web-{AABB2E0F-A1BF-42FE-A14A-8E5B4CAE625C}" dt="2025-03-25T19:27:31.481" v="55"/>
          <ac:spMkLst>
            <pc:docMk/>
            <pc:sldMk cId="0" sldId="257"/>
            <ac:spMk id="13" creationId="{00000000-0000-0000-0000-000000000000}"/>
          </ac:spMkLst>
        </pc:spChg>
        <pc:spChg chg="mod">
          <ac:chgData name="Harris, Haleigh" userId="S::hah4740@utulsa.edu::dfc8e91e-0ddc-430f-828f-92a306d8ca33" providerId="AD" clId="Web-{AABB2E0F-A1BF-42FE-A14A-8E5B4CAE625C}" dt="2025-03-25T19:27:03.215" v="43" actId="20577"/>
          <ac:spMkLst>
            <pc:docMk/>
            <pc:sldMk cId="0" sldId="257"/>
            <ac:spMk id="14" creationId="{00000000-0000-0000-0000-000000000000}"/>
          </ac:spMkLst>
        </pc:spChg>
        <pc:spChg chg="mod">
          <ac:chgData name="Harris, Haleigh" userId="S::hah4740@utulsa.edu::dfc8e91e-0ddc-430f-828f-92a306d8ca33" providerId="AD" clId="Web-{AABB2E0F-A1BF-42FE-A14A-8E5B4CAE625C}" dt="2025-03-25T19:45:27.100" v="369" actId="1076"/>
          <ac:spMkLst>
            <pc:docMk/>
            <pc:sldMk cId="0" sldId="257"/>
            <ac:spMk id="15" creationId="{00000000-0000-0000-0000-000000000000}"/>
          </ac:spMkLst>
        </pc:spChg>
        <pc:spChg chg="del">
          <ac:chgData name="Harris, Haleigh" userId="S::hah4740@utulsa.edu::dfc8e91e-0ddc-430f-828f-92a306d8ca33" providerId="AD" clId="Web-{AABB2E0F-A1BF-42FE-A14A-8E5B4CAE625C}" dt="2025-03-25T19:27:24.668" v="53"/>
          <ac:spMkLst>
            <pc:docMk/>
            <pc:sldMk cId="0" sldId="257"/>
            <ac:spMk id="16" creationId="{00000000-0000-0000-0000-000000000000}"/>
          </ac:spMkLst>
        </pc:spChg>
        <pc:spChg chg="add mod">
          <ac:chgData name="Harris, Haleigh" userId="S::hah4740@utulsa.edu::dfc8e91e-0ddc-430f-828f-92a306d8ca33" providerId="AD" clId="Web-{AABB2E0F-A1BF-42FE-A14A-8E5B4CAE625C}" dt="2025-03-25T19:45:07.272" v="366" actId="1076"/>
          <ac:spMkLst>
            <pc:docMk/>
            <pc:sldMk cId="0" sldId="257"/>
            <ac:spMk id="18" creationId="{7B879B27-9C4D-4DDB-C308-31FF352C0447}"/>
          </ac:spMkLst>
        </pc:spChg>
        <pc:spChg chg="add del">
          <ac:chgData name="Harris, Haleigh" userId="S::hah4740@utulsa.edu::dfc8e91e-0ddc-430f-828f-92a306d8ca33" providerId="AD" clId="Web-{AABB2E0F-A1BF-42FE-A14A-8E5B4CAE625C}" dt="2025-03-25T19:42:57.710" v="331"/>
          <ac:spMkLst>
            <pc:docMk/>
            <pc:sldMk cId="0" sldId="257"/>
            <ac:spMk id="20" creationId="{8418886F-393F-603C-76FB-F0FFCEE0886B}"/>
          </ac:spMkLst>
        </pc:spChg>
        <pc:spChg chg="add del">
          <ac:chgData name="Harris, Haleigh" userId="S::hah4740@utulsa.edu::dfc8e91e-0ddc-430f-828f-92a306d8ca33" providerId="AD" clId="Web-{AABB2E0F-A1BF-42FE-A14A-8E5B4CAE625C}" dt="2025-03-25T19:43:03.648" v="333"/>
          <ac:spMkLst>
            <pc:docMk/>
            <pc:sldMk cId="0" sldId="257"/>
            <ac:spMk id="22" creationId="{10F26CE3-55F1-96F2-666D-9DB8000DA169}"/>
          </ac:spMkLst>
        </pc:spChg>
        <pc:spChg chg="add mod">
          <ac:chgData name="Harris, Haleigh" userId="S::hah4740@utulsa.edu::dfc8e91e-0ddc-430f-828f-92a306d8ca33" providerId="AD" clId="Web-{AABB2E0F-A1BF-42FE-A14A-8E5B4CAE625C}" dt="2025-03-25T19:45:37.756" v="372" actId="1076"/>
          <ac:spMkLst>
            <pc:docMk/>
            <pc:sldMk cId="0" sldId="257"/>
            <ac:spMk id="23" creationId="{FE5727D2-B037-4253-7A17-10E25D466A76}"/>
          </ac:spMkLst>
        </pc:spChg>
        <pc:spChg chg="add mod">
          <ac:chgData name="Harris, Haleigh" userId="S::hah4740@utulsa.edu::dfc8e91e-0ddc-430f-828f-92a306d8ca33" providerId="AD" clId="Web-{AABB2E0F-A1BF-42FE-A14A-8E5B4CAE625C}" dt="2025-03-25T19:45:47.115" v="373" actId="20577"/>
          <ac:spMkLst>
            <pc:docMk/>
            <pc:sldMk cId="0" sldId="257"/>
            <ac:spMk id="24" creationId="{BD2E41F1-C490-01B1-EB62-5E2D3BE230EF}"/>
          </ac:spMkLst>
        </pc:spChg>
        <pc:spChg chg="add del">
          <ac:chgData name="Harris, Haleigh" userId="S::hah4740@utulsa.edu::dfc8e91e-0ddc-430f-828f-92a306d8ca33" providerId="AD" clId="Web-{AABB2E0F-A1BF-42FE-A14A-8E5B4CAE625C}" dt="2025-03-25T19:43:49.507" v="344"/>
          <ac:spMkLst>
            <pc:docMk/>
            <pc:sldMk cId="0" sldId="257"/>
            <ac:spMk id="25" creationId="{0EC3B534-0919-DC45-D0BB-02FDAF0C99C6}"/>
          </ac:spMkLst>
        </pc:spChg>
        <pc:spChg chg="add del mod">
          <ac:chgData name="Harris, Haleigh" userId="S::hah4740@utulsa.edu::dfc8e91e-0ddc-430f-828f-92a306d8ca33" providerId="AD" clId="Web-{AABB2E0F-A1BF-42FE-A14A-8E5B4CAE625C}" dt="2025-03-25T19:44:19.881" v="347"/>
          <ac:spMkLst>
            <pc:docMk/>
            <pc:sldMk cId="0" sldId="257"/>
            <ac:spMk id="26" creationId="{DB76BAFD-19DD-3542-D5AE-51876194558B}"/>
          </ac:spMkLst>
        </pc:spChg>
        <pc:spChg chg="add del mod">
          <ac:chgData name="Harris, Haleigh" userId="S::hah4740@utulsa.edu::dfc8e91e-0ddc-430f-828f-92a306d8ca33" providerId="AD" clId="Web-{AABB2E0F-A1BF-42FE-A14A-8E5B4CAE625C}" dt="2025-03-25T19:44:38.538" v="350"/>
          <ac:spMkLst>
            <pc:docMk/>
            <pc:sldMk cId="0" sldId="257"/>
            <ac:spMk id="27" creationId="{1BCF02EA-B40E-39E2-4A34-C7CFDB4303D9}"/>
          </ac:spMkLst>
        </pc:spChg>
        <pc:spChg chg="add mod">
          <ac:chgData name="Harris, Haleigh" userId="S::hah4740@utulsa.edu::dfc8e91e-0ddc-430f-828f-92a306d8ca33" providerId="AD" clId="Web-{AABB2E0F-A1BF-42FE-A14A-8E5B4CAE625C}" dt="2025-03-25T19:45:06.272" v="365" actId="20577"/>
          <ac:spMkLst>
            <pc:docMk/>
            <pc:sldMk cId="0" sldId="257"/>
            <ac:spMk id="28" creationId="{CE7F024B-090C-A98F-FF5C-4BFEEC348D9F}"/>
          </ac:spMkLst>
        </pc:spChg>
        <pc:spChg chg="add mod">
          <ac:chgData name="Harris, Haleigh" userId="S::hah4740@utulsa.edu::dfc8e91e-0ddc-430f-828f-92a306d8ca33" providerId="AD" clId="Web-{AABB2E0F-A1BF-42FE-A14A-8E5B4CAE625C}" dt="2025-03-25T19:44:55.944" v="360" actId="20577"/>
          <ac:spMkLst>
            <pc:docMk/>
            <pc:sldMk cId="0" sldId="257"/>
            <ac:spMk id="29" creationId="{6707953B-AB13-DB53-738A-D1328244131F}"/>
          </ac:spMkLst>
        </pc:spChg>
      </pc:sldChg>
      <pc:sldChg chg="addSp delSp modSp del">
        <pc:chgData name="Harris, Haleigh" userId="S::hah4740@utulsa.edu::dfc8e91e-0ddc-430f-828f-92a306d8ca33" providerId="AD" clId="Web-{AABB2E0F-A1BF-42FE-A14A-8E5B4CAE625C}" dt="2025-03-25T19:31:32.901" v="107"/>
        <pc:sldMkLst>
          <pc:docMk/>
          <pc:sldMk cId="0" sldId="258"/>
        </pc:sldMkLst>
        <pc:spChg chg="mod">
          <ac:chgData name="Harris, Haleigh" userId="S::hah4740@utulsa.edu::dfc8e91e-0ddc-430f-828f-92a306d8ca33" providerId="AD" clId="Web-{AABB2E0F-A1BF-42FE-A14A-8E5B4CAE625C}" dt="2025-03-25T19:29:55.292" v="84" actId="20577"/>
          <ac:spMkLst>
            <pc:docMk/>
            <pc:sldMk cId="0" sldId="258"/>
            <ac:spMk id="3" creationId="{00000000-0000-0000-0000-000000000000}"/>
          </ac:spMkLst>
        </pc:spChg>
        <pc:spChg chg="del mod">
          <ac:chgData name="Harris, Haleigh" userId="S::hah4740@utulsa.edu::dfc8e91e-0ddc-430f-828f-92a306d8ca33" providerId="AD" clId="Web-{AABB2E0F-A1BF-42FE-A14A-8E5B4CAE625C}" dt="2025-03-25T19:29:39.949" v="77"/>
          <ac:spMkLst>
            <pc:docMk/>
            <pc:sldMk cId="0" sldId="258"/>
            <ac:spMk id="6" creationId="{00000000-0000-0000-0000-000000000000}"/>
          </ac:spMkLst>
        </pc:spChg>
        <pc:spChg chg="add mod ord">
          <ac:chgData name="Harris, Haleigh" userId="S::hah4740@utulsa.edu::dfc8e91e-0ddc-430f-828f-92a306d8ca33" providerId="AD" clId="Web-{AABB2E0F-A1BF-42FE-A14A-8E5B4CAE625C}" dt="2025-03-25T19:30:26.151" v="89" actId="1076"/>
          <ac:spMkLst>
            <pc:docMk/>
            <pc:sldMk cId="0" sldId="258"/>
            <ac:spMk id="10" creationId="{A8111CE5-4093-1A24-69E4-AC718B51BFBB}"/>
          </ac:spMkLst>
        </pc:spChg>
      </pc:sldChg>
      <pc:sldChg chg="addSp delSp modSp ord">
        <pc:chgData name="Harris, Haleigh" userId="S::hah4740@utulsa.edu::dfc8e91e-0ddc-430f-828f-92a306d8ca33" providerId="AD" clId="Web-{AABB2E0F-A1BF-42FE-A14A-8E5B4CAE625C}" dt="2025-03-25T19:42:42.741" v="329" actId="1076"/>
        <pc:sldMkLst>
          <pc:docMk/>
          <pc:sldMk cId="0" sldId="259"/>
        </pc:sldMkLst>
        <pc:spChg chg="mod">
          <ac:chgData name="Harris, Haleigh" userId="S::hah4740@utulsa.edu::dfc8e91e-0ddc-430f-828f-92a306d8ca33" providerId="AD" clId="Web-{AABB2E0F-A1BF-42FE-A14A-8E5B4CAE625C}" dt="2025-03-25T19:31:52.698" v="119" actId="20577"/>
          <ac:spMkLst>
            <pc:docMk/>
            <pc:sldMk cId="0" sldId="259"/>
            <ac:spMk id="3" creationId="{00000000-0000-0000-0000-000000000000}"/>
          </ac:spMkLst>
        </pc:spChg>
        <pc:spChg chg="mod">
          <ac:chgData name="Harris, Haleigh" userId="S::hah4740@utulsa.edu::dfc8e91e-0ddc-430f-828f-92a306d8ca33" providerId="AD" clId="Web-{AABB2E0F-A1BF-42FE-A14A-8E5B4CAE625C}" dt="2025-03-25T19:32:41.166" v="140" actId="20577"/>
          <ac:spMkLst>
            <pc:docMk/>
            <pc:sldMk cId="0" sldId="259"/>
            <ac:spMk id="4" creationId="{00000000-0000-0000-0000-000000000000}"/>
          </ac:spMkLst>
        </pc:spChg>
        <pc:spChg chg="mod">
          <ac:chgData name="Harris, Haleigh" userId="S::hah4740@utulsa.edu::dfc8e91e-0ddc-430f-828f-92a306d8ca33" providerId="AD" clId="Web-{AABB2E0F-A1BF-42FE-A14A-8E5B4CAE625C}" dt="2025-03-25T19:32:45.870" v="148" actId="20577"/>
          <ac:spMkLst>
            <pc:docMk/>
            <pc:sldMk cId="0" sldId="259"/>
            <ac:spMk id="9" creationId="{00000000-0000-0000-0000-000000000000}"/>
          </ac:spMkLst>
        </pc:spChg>
        <pc:spChg chg="del">
          <ac:chgData name="Harris, Haleigh" userId="S::hah4740@utulsa.edu::dfc8e91e-0ddc-430f-828f-92a306d8ca33" providerId="AD" clId="Web-{AABB2E0F-A1BF-42FE-A14A-8E5B4CAE625C}" dt="2025-03-25T19:42:42.523" v="328"/>
          <ac:spMkLst>
            <pc:docMk/>
            <pc:sldMk cId="0" sldId="259"/>
            <ac:spMk id="14" creationId="{00000000-0000-0000-0000-000000000000}"/>
          </ac:spMkLst>
        </pc:spChg>
        <pc:spChg chg="add mod">
          <ac:chgData name="Harris, Haleigh" userId="S::hah4740@utulsa.edu::dfc8e91e-0ddc-430f-828f-92a306d8ca33" providerId="AD" clId="Web-{AABB2E0F-A1BF-42FE-A14A-8E5B4CAE625C}" dt="2025-03-25T19:42:42.741" v="329" actId="1076"/>
          <ac:spMkLst>
            <pc:docMk/>
            <pc:sldMk cId="0" sldId="259"/>
            <ac:spMk id="16" creationId="{C25611FC-2AB1-4808-80DB-8758AD568508}"/>
          </ac:spMkLst>
        </pc:spChg>
      </pc:sldChg>
      <pc:sldChg chg="del">
        <pc:chgData name="Harris, Haleigh" userId="S::hah4740@utulsa.edu::dfc8e91e-0ddc-430f-828f-92a306d8ca33" providerId="AD" clId="Web-{AABB2E0F-A1BF-42FE-A14A-8E5B4CAE625C}" dt="2025-03-25T19:48:15.615" v="415"/>
        <pc:sldMkLst>
          <pc:docMk/>
          <pc:sldMk cId="0" sldId="260"/>
        </pc:sldMkLst>
      </pc:sldChg>
      <pc:sldChg chg="addSp delSp modSp ord">
        <pc:chgData name="Harris, Haleigh" userId="S::hah4740@utulsa.edu::dfc8e91e-0ddc-430f-828f-92a306d8ca33" providerId="AD" clId="Web-{AABB2E0F-A1BF-42FE-A14A-8E5B4CAE625C}" dt="2025-03-25T19:49:04.427" v="444" actId="1076"/>
        <pc:sldMkLst>
          <pc:docMk/>
          <pc:sldMk cId="0" sldId="261"/>
        </pc:sldMkLst>
        <pc:spChg chg="mod">
          <ac:chgData name="Harris, Haleigh" userId="S::hah4740@utulsa.edu::dfc8e91e-0ddc-430f-828f-92a306d8ca33" providerId="AD" clId="Web-{AABB2E0F-A1BF-42FE-A14A-8E5B4CAE625C}" dt="2025-03-25T19:31:27.651" v="106" actId="20577"/>
          <ac:spMkLst>
            <pc:docMk/>
            <pc:sldMk cId="0" sldId="261"/>
            <ac:spMk id="6" creationId="{00000000-0000-0000-0000-000000000000}"/>
          </ac:spMkLst>
        </pc:spChg>
        <pc:spChg chg="mod">
          <ac:chgData name="Harris, Haleigh" userId="S::hah4740@utulsa.edu::dfc8e91e-0ddc-430f-828f-92a306d8ca33" providerId="AD" clId="Web-{AABB2E0F-A1BF-42FE-A14A-8E5B4CAE625C}" dt="2025-03-25T19:48:21.786" v="426" actId="20577"/>
          <ac:spMkLst>
            <pc:docMk/>
            <pc:sldMk cId="0" sldId="261"/>
            <ac:spMk id="7" creationId="{00000000-0000-0000-0000-000000000000}"/>
          </ac:spMkLst>
        </pc:spChg>
        <pc:spChg chg="mod">
          <ac:chgData name="Harris, Haleigh" userId="S::hah4740@utulsa.edu::dfc8e91e-0ddc-430f-828f-92a306d8ca33" providerId="AD" clId="Web-{AABB2E0F-A1BF-42FE-A14A-8E5B4CAE625C}" dt="2025-03-25T19:48:24.255" v="431" actId="20577"/>
          <ac:spMkLst>
            <pc:docMk/>
            <pc:sldMk cId="0" sldId="261"/>
            <ac:spMk id="8" creationId="{00000000-0000-0000-0000-000000000000}"/>
          </ac:spMkLst>
        </pc:spChg>
        <pc:spChg chg="mod">
          <ac:chgData name="Harris, Haleigh" userId="S::hah4740@utulsa.edu::dfc8e91e-0ddc-430f-828f-92a306d8ca33" providerId="AD" clId="Web-{AABB2E0F-A1BF-42FE-A14A-8E5B4CAE625C}" dt="2025-03-25T19:48:36.255" v="436" actId="20577"/>
          <ac:spMkLst>
            <pc:docMk/>
            <pc:sldMk cId="0" sldId="261"/>
            <ac:spMk id="9" creationId="{00000000-0000-0000-0000-000000000000}"/>
          </ac:spMkLst>
        </pc:spChg>
        <pc:spChg chg="del">
          <ac:chgData name="Harris, Haleigh" userId="S::hah4740@utulsa.edu::dfc8e91e-0ddc-430f-828f-92a306d8ca33" providerId="AD" clId="Web-{AABB2E0F-A1BF-42FE-A14A-8E5B4CAE625C}" dt="2025-03-25T19:48:54.286" v="442"/>
          <ac:spMkLst>
            <pc:docMk/>
            <pc:sldMk cId="0" sldId="261"/>
            <ac:spMk id="13" creationId="{00000000-0000-0000-0000-000000000000}"/>
          </ac:spMkLst>
        </pc:spChg>
        <pc:spChg chg="del">
          <ac:chgData name="Harris, Haleigh" userId="S::hah4740@utulsa.edu::dfc8e91e-0ddc-430f-828f-92a306d8ca33" providerId="AD" clId="Web-{AABB2E0F-A1BF-42FE-A14A-8E5B4CAE625C}" dt="2025-03-25T19:48:47.833" v="440"/>
          <ac:spMkLst>
            <pc:docMk/>
            <pc:sldMk cId="0" sldId="261"/>
            <ac:spMk id="14" creationId="{00000000-0000-0000-0000-000000000000}"/>
          </ac:spMkLst>
        </pc:spChg>
        <pc:spChg chg="del">
          <ac:chgData name="Harris, Haleigh" userId="S::hah4740@utulsa.edu::dfc8e91e-0ddc-430f-828f-92a306d8ca33" providerId="AD" clId="Web-{AABB2E0F-A1BF-42FE-A14A-8E5B4CAE625C}" dt="2025-03-25T19:48:42.349" v="438"/>
          <ac:spMkLst>
            <pc:docMk/>
            <pc:sldMk cId="0" sldId="261"/>
            <ac:spMk id="15" creationId="{00000000-0000-0000-0000-000000000000}"/>
          </ac:spMkLst>
        </pc:spChg>
        <pc:spChg chg="del">
          <ac:chgData name="Harris, Haleigh" userId="S::hah4740@utulsa.edu::dfc8e91e-0ddc-430f-828f-92a306d8ca33" providerId="AD" clId="Web-{AABB2E0F-A1BF-42FE-A14A-8E5B4CAE625C}" dt="2025-03-25T19:48:51.396" v="441"/>
          <ac:spMkLst>
            <pc:docMk/>
            <pc:sldMk cId="0" sldId="261"/>
            <ac:spMk id="16" creationId="{00000000-0000-0000-0000-000000000000}"/>
          </ac:spMkLst>
        </pc:spChg>
        <pc:spChg chg="del">
          <ac:chgData name="Harris, Haleigh" userId="S::hah4740@utulsa.edu::dfc8e91e-0ddc-430f-828f-92a306d8ca33" providerId="AD" clId="Web-{AABB2E0F-A1BF-42FE-A14A-8E5B4CAE625C}" dt="2025-03-25T19:48:45.583" v="439"/>
          <ac:spMkLst>
            <pc:docMk/>
            <pc:sldMk cId="0" sldId="261"/>
            <ac:spMk id="17" creationId="{00000000-0000-0000-0000-000000000000}"/>
          </ac:spMkLst>
        </pc:spChg>
        <pc:spChg chg="del">
          <ac:chgData name="Harris, Haleigh" userId="S::hah4740@utulsa.edu::dfc8e91e-0ddc-430f-828f-92a306d8ca33" providerId="AD" clId="Web-{AABB2E0F-A1BF-42FE-A14A-8E5B4CAE625C}" dt="2025-03-25T19:48:40.708" v="437"/>
          <ac:spMkLst>
            <pc:docMk/>
            <pc:sldMk cId="0" sldId="261"/>
            <ac:spMk id="18" creationId="{00000000-0000-0000-0000-000000000000}"/>
          </ac:spMkLst>
        </pc:spChg>
        <pc:spChg chg="mod">
          <ac:chgData name="Harris, Haleigh" userId="S::hah4740@utulsa.edu::dfc8e91e-0ddc-430f-828f-92a306d8ca33" providerId="AD" clId="Web-{AABB2E0F-A1BF-42FE-A14A-8E5B4CAE625C}" dt="2025-03-25T19:33:16.994" v="169" actId="20577"/>
          <ac:spMkLst>
            <pc:docMk/>
            <pc:sldMk cId="0" sldId="261"/>
            <ac:spMk id="19" creationId="{00000000-0000-0000-0000-000000000000}"/>
          </ac:spMkLst>
        </pc:spChg>
        <pc:spChg chg="add mod">
          <ac:chgData name="Harris, Haleigh" userId="S::hah4740@utulsa.edu::dfc8e91e-0ddc-430f-828f-92a306d8ca33" providerId="AD" clId="Web-{AABB2E0F-A1BF-42FE-A14A-8E5B4CAE625C}" dt="2025-03-25T19:49:04.427" v="444" actId="1076"/>
          <ac:spMkLst>
            <pc:docMk/>
            <pc:sldMk cId="0" sldId="261"/>
            <ac:spMk id="21" creationId="{2CCCAEFB-D787-A392-CC78-18CE9A10181C}"/>
          </ac:spMkLst>
        </pc:spChg>
      </pc:sldChg>
      <pc:sldChg chg="addSp delSp modSp ord">
        <pc:chgData name="Harris, Haleigh" userId="S::hah4740@utulsa.edu::dfc8e91e-0ddc-430f-828f-92a306d8ca33" providerId="AD" clId="Web-{AABB2E0F-A1BF-42FE-A14A-8E5B4CAE625C}" dt="2025-03-25T19:40:30.945" v="304"/>
        <pc:sldMkLst>
          <pc:docMk/>
          <pc:sldMk cId="0" sldId="262"/>
        </pc:sldMkLst>
        <pc:spChg chg="del">
          <ac:chgData name="Harris, Haleigh" userId="S::hah4740@utulsa.edu::dfc8e91e-0ddc-430f-828f-92a306d8ca33" providerId="AD" clId="Web-{AABB2E0F-A1BF-42FE-A14A-8E5B4CAE625C}" dt="2025-03-25T19:40:23.680" v="303"/>
          <ac:spMkLst>
            <pc:docMk/>
            <pc:sldMk cId="0" sldId="262"/>
            <ac:spMk id="3" creationId="{00000000-0000-0000-0000-000000000000}"/>
          </ac:spMkLst>
        </pc:spChg>
        <pc:spChg chg="mod">
          <ac:chgData name="Harris, Haleigh" userId="S::hah4740@utulsa.edu::dfc8e91e-0ddc-430f-828f-92a306d8ca33" providerId="AD" clId="Web-{AABB2E0F-A1BF-42FE-A14A-8E5B4CAE625C}" dt="2025-03-25T19:40:00.523" v="300" actId="20577"/>
          <ac:spMkLst>
            <pc:docMk/>
            <pc:sldMk cId="0" sldId="262"/>
            <ac:spMk id="4" creationId="{00000000-0000-0000-0000-000000000000}"/>
          </ac:spMkLst>
        </pc:spChg>
        <pc:spChg chg="add">
          <ac:chgData name="Harris, Haleigh" userId="S::hah4740@utulsa.edu::dfc8e91e-0ddc-430f-828f-92a306d8ca33" providerId="AD" clId="Web-{AABB2E0F-A1BF-42FE-A14A-8E5B4CAE625C}" dt="2025-03-25T19:40:19.492" v="302"/>
          <ac:spMkLst>
            <pc:docMk/>
            <pc:sldMk cId="0" sldId="262"/>
            <ac:spMk id="12" creationId="{F10FD96E-45DC-D268-DAA5-74C5CC00091C}"/>
          </ac:spMkLst>
        </pc:spChg>
      </pc:sldChg>
      <pc:sldChg chg="del">
        <pc:chgData name="Harris, Haleigh" userId="S::hah4740@utulsa.edu::dfc8e91e-0ddc-430f-828f-92a306d8ca33" providerId="AD" clId="Web-{AABB2E0F-A1BF-42FE-A14A-8E5B4CAE625C}" dt="2025-03-25T19:48:15.693" v="416"/>
        <pc:sldMkLst>
          <pc:docMk/>
          <pc:sldMk cId="0" sldId="263"/>
        </pc:sldMkLst>
      </pc:sldChg>
      <pc:sldChg chg="addSp delSp modSp ord">
        <pc:chgData name="Harris, Haleigh" userId="S::hah4740@utulsa.edu::dfc8e91e-0ddc-430f-828f-92a306d8ca33" providerId="AD" clId="Web-{AABB2E0F-A1BF-42FE-A14A-8E5B4CAE625C}" dt="2025-03-25T19:49:31.395" v="446" actId="1076"/>
        <pc:sldMkLst>
          <pc:docMk/>
          <pc:sldMk cId="0" sldId="264"/>
        </pc:sldMkLst>
        <pc:spChg chg="mod">
          <ac:chgData name="Harris, Haleigh" userId="S::hah4740@utulsa.edu::dfc8e91e-0ddc-430f-828f-92a306d8ca33" providerId="AD" clId="Web-{AABB2E0F-A1BF-42FE-A14A-8E5B4CAE625C}" dt="2025-03-25T19:34:46.994" v="186" actId="20577"/>
          <ac:spMkLst>
            <pc:docMk/>
            <pc:sldMk cId="0" sldId="264"/>
            <ac:spMk id="3" creationId="{00000000-0000-0000-0000-000000000000}"/>
          </ac:spMkLst>
        </pc:spChg>
        <pc:spChg chg="del">
          <ac:chgData name="Harris, Haleigh" userId="S::hah4740@utulsa.edu::dfc8e91e-0ddc-430f-828f-92a306d8ca33" providerId="AD" clId="Web-{AABB2E0F-A1BF-42FE-A14A-8E5B4CAE625C}" dt="2025-03-25T19:34:54.697" v="187"/>
          <ac:spMkLst>
            <pc:docMk/>
            <pc:sldMk cId="0" sldId="264"/>
            <ac:spMk id="4" creationId="{00000000-0000-0000-0000-000000000000}"/>
          </ac:spMkLst>
        </pc:spChg>
        <pc:spChg chg="mod">
          <ac:chgData name="Harris, Haleigh" userId="S::hah4740@utulsa.edu::dfc8e91e-0ddc-430f-828f-92a306d8ca33" providerId="AD" clId="Web-{AABB2E0F-A1BF-42FE-A14A-8E5B4CAE625C}" dt="2025-03-25T19:35:04.228" v="196" actId="20577"/>
          <ac:spMkLst>
            <pc:docMk/>
            <pc:sldMk cId="0" sldId="264"/>
            <ac:spMk id="6" creationId="{00000000-0000-0000-0000-000000000000}"/>
          </ac:spMkLst>
        </pc:spChg>
        <pc:spChg chg="mod">
          <ac:chgData name="Harris, Haleigh" userId="S::hah4740@utulsa.edu::dfc8e91e-0ddc-430f-828f-92a306d8ca33" providerId="AD" clId="Web-{AABB2E0F-A1BF-42FE-A14A-8E5B4CAE625C}" dt="2025-03-25T19:35:19.041" v="199" actId="20577"/>
          <ac:spMkLst>
            <pc:docMk/>
            <pc:sldMk cId="0" sldId="264"/>
            <ac:spMk id="7" creationId="{00000000-0000-0000-0000-000000000000}"/>
          </ac:spMkLst>
        </pc:spChg>
        <pc:spChg chg="mod">
          <ac:chgData name="Harris, Haleigh" userId="S::hah4740@utulsa.edu::dfc8e91e-0ddc-430f-828f-92a306d8ca33" providerId="AD" clId="Web-{AABB2E0F-A1BF-42FE-A14A-8E5B4CAE625C}" dt="2025-03-25T19:35:24.322" v="203" actId="20577"/>
          <ac:spMkLst>
            <pc:docMk/>
            <pc:sldMk cId="0" sldId="264"/>
            <ac:spMk id="8" creationId="{00000000-0000-0000-0000-000000000000}"/>
          </ac:spMkLst>
        </pc:spChg>
        <pc:spChg chg="mod">
          <ac:chgData name="Harris, Haleigh" userId="S::hah4740@utulsa.edu::dfc8e91e-0ddc-430f-828f-92a306d8ca33" providerId="AD" clId="Web-{AABB2E0F-A1BF-42FE-A14A-8E5B4CAE625C}" dt="2025-03-25T19:35:24.603" v="207" actId="20577"/>
          <ac:spMkLst>
            <pc:docMk/>
            <pc:sldMk cId="0" sldId="264"/>
            <ac:spMk id="9" creationId="{00000000-0000-0000-0000-000000000000}"/>
          </ac:spMkLst>
        </pc:spChg>
        <pc:spChg chg="mod">
          <ac:chgData name="Harris, Haleigh" userId="S::hah4740@utulsa.edu::dfc8e91e-0ddc-430f-828f-92a306d8ca33" providerId="AD" clId="Web-{AABB2E0F-A1BF-42FE-A14A-8E5B4CAE625C}" dt="2025-03-25T19:47:25.068" v="401" actId="14100"/>
          <ac:spMkLst>
            <pc:docMk/>
            <pc:sldMk cId="0" sldId="264"/>
            <ac:spMk id="10" creationId="{00000000-0000-0000-0000-000000000000}"/>
          </ac:spMkLst>
        </pc:spChg>
        <pc:spChg chg="mod">
          <ac:chgData name="Harris, Haleigh" userId="S::hah4740@utulsa.edu::dfc8e91e-0ddc-430f-828f-92a306d8ca33" providerId="AD" clId="Web-{AABB2E0F-A1BF-42FE-A14A-8E5B4CAE625C}" dt="2025-03-25T19:47:36.037" v="406" actId="14100"/>
          <ac:spMkLst>
            <pc:docMk/>
            <pc:sldMk cId="0" sldId="264"/>
            <ac:spMk id="11" creationId="{00000000-0000-0000-0000-000000000000}"/>
          </ac:spMkLst>
        </pc:spChg>
        <pc:spChg chg="mod">
          <ac:chgData name="Harris, Haleigh" userId="S::hah4740@utulsa.edu::dfc8e91e-0ddc-430f-828f-92a306d8ca33" providerId="AD" clId="Web-{AABB2E0F-A1BF-42FE-A14A-8E5B4CAE625C}" dt="2025-03-25T19:47:42.162" v="410" actId="14100"/>
          <ac:spMkLst>
            <pc:docMk/>
            <pc:sldMk cId="0" sldId="264"/>
            <ac:spMk id="12" creationId="{00000000-0000-0000-0000-000000000000}"/>
          </ac:spMkLst>
        </pc:spChg>
        <pc:spChg chg="mod">
          <ac:chgData name="Harris, Haleigh" userId="S::hah4740@utulsa.edu::dfc8e91e-0ddc-430f-828f-92a306d8ca33" providerId="AD" clId="Web-{AABB2E0F-A1BF-42FE-A14A-8E5B4CAE625C}" dt="2025-03-25T19:47:55.849" v="413" actId="14100"/>
          <ac:spMkLst>
            <pc:docMk/>
            <pc:sldMk cId="0" sldId="264"/>
            <ac:spMk id="13" creationId="{00000000-0000-0000-0000-000000000000}"/>
          </ac:spMkLst>
        </pc:spChg>
        <pc:spChg chg="add mod">
          <ac:chgData name="Harris, Haleigh" userId="S::hah4740@utulsa.edu::dfc8e91e-0ddc-430f-828f-92a306d8ca33" providerId="AD" clId="Web-{AABB2E0F-A1BF-42FE-A14A-8E5B4CAE625C}" dt="2025-03-25T19:47:25.412" v="403" actId="1076"/>
          <ac:spMkLst>
            <pc:docMk/>
            <pc:sldMk cId="0" sldId="264"/>
            <ac:spMk id="15" creationId="{17B2B18A-737A-93CE-E5E5-83749AF59DA0}"/>
          </ac:spMkLst>
        </pc:spChg>
        <pc:spChg chg="add mod">
          <ac:chgData name="Harris, Haleigh" userId="S::hah4740@utulsa.edu::dfc8e91e-0ddc-430f-828f-92a306d8ca33" providerId="AD" clId="Web-{AABB2E0F-A1BF-42FE-A14A-8E5B4CAE625C}" dt="2025-03-25T19:49:31.395" v="446" actId="1076"/>
          <ac:spMkLst>
            <pc:docMk/>
            <pc:sldMk cId="0" sldId="264"/>
            <ac:spMk id="17" creationId="{9033A700-C092-0918-2BBD-3554DC93A1E0}"/>
          </ac:spMkLst>
        </pc:spChg>
      </pc:sldChg>
      <pc:sldChg chg="addSp delSp modSp ord">
        <pc:chgData name="Harris, Haleigh" userId="S::hah4740@utulsa.edu::dfc8e91e-0ddc-430f-828f-92a306d8ca33" providerId="AD" clId="Web-{AABB2E0F-A1BF-42FE-A14A-8E5B4CAE625C}" dt="2025-03-25T19:39:09.883" v="286" actId="1076"/>
        <pc:sldMkLst>
          <pc:docMk/>
          <pc:sldMk cId="0" sldId="265"/>
        </pc:sldMkLst>
        <pc:spChg chg="mod">
          <ac:chgData name="Harris, Haleigh" userId="S::hah4740@utulsa.edu::dfc8e91e-0ddc-430f-828f-92a306d8ca33" providerId="AD" clId="Web-{AABB2E0F-A1BF-42FE-A14A-8E5B4CAE625C}" dt="2025-03-25T19:38:33.446" v="279" actId="1076"/>
          <ac:spMkLst>
            <pc:docMk/>
            <pc:sldMk cId="0" sldId="265"/>
            <ac:spMk id="3" creationId="{00000000-0000-0000-0000-000000000000}"/>
          </ac:spMkLst>
        </pc:spChg>
        <pc:spChg chg="mod">
          <ac:chgData name="Harris, Haleigh" userId="S::hah4740@utulsa.edu::dfc8e91e-0ddc-430f-828f-92a306d8ca33" providerId="AD" clId="Web-{AABB2E0F-A1BF-42FE-A14A-8E5B4CAE625C}" dt="2025-03-25T19:38:44.086" v="281" actId="1076"/>
          <ac:spMkLst>
            <pc:docMk/>
            <pc:sldMk cId="0" sldId="265"/>
            <ac:spMk id="4" creationId="{00000000-0000-0000-0000-000000000000}"/>
          </ac:spMkLst>
        </pc:spChg>
        <pc:spChg chg="mod">
          <ac:chgData name="Harris, Haleigh" userId="S::hah4740@utulsa.edu::dfc8e91e-0ddc-430f-828f-92a306d8ca33" providerId="AD" clId="Web-{AABB2E0F-A1BF-42FE-A14A-8E5B4CAE625C}" dt="2025-03-25T19:38:46.727" v="283" actId="1076"/>
          <ac:spMkLst>
            <pc:docMk/>
            <pc:sldMk cId="0" sldId="265"/>
            <ac:spMk id="5" creationId="{00000000-0000-0000-0000-000000000000}"/>
          </ac:spMkLst>
        </pc:spChg>
        <pc:spChg chg="mod">
          <ac:chgData name="Harris, Haleigh" userId="S::hah4740@utulsa.edu::dfc8e91e-0ddc-430f-828f-92a306d8ca33" providerId="AD" clId="Web-{AABB2E0F-A1BF-42FE-A14A-8E5B4CAE625C}" dt="2025-03-25T19:36:30.071" v="232" actId="1076"/>
          <ac:spMkLst>
            <pc:docMk/>
            <pc:sldMk cId="0" sldId="265"/>
            <ac:spMk id="6" creationId="{00000000-0000-0000-0000-000000000000}"/>
          </ac:spMkLst>
        </pc:spChg>
        <pc:spChg chg="mod">
          <ac:chgData name="Harris, Haleigh" userId="S::hah4740@utulsa.edu::dfc8e91e-0ddc-430f-828f-92a306d8ca33" providerId="AD" clId="Web-{AABB2E0F-A1BF-42FE-A14A-8E5B4CAE625C}" dt="2025-03-25T19:38:39.336" v="280" actId="1076"/>
          <ac:spMkLst>
            <pc:docMk/>
            <pc:sldMk cId="0" sldId="265"/>
            <ac:spMk id="7" creationId="{00000000-0000-0000-0000-000000000000}"/>
          </ac:spMkLst>
        </pc:spChg>
        <pc:spChg chg="del">
          <ac:chgData name="Harris, Haleigh" userId="S::hah4740@utulsa.edu::dfc8e91e-0ddc-430f-828f-92a306d8ca33" providerId="AD" clId="Web-{AABB2E0F-A1BF-42FE-A14A-8E5B4CAE625C}" dt="2025-03-25T19:37:51.712" v="249"/>
          <ac:spMkLst>
            <pc:docMk/>
            <pc:sldMk cId="0" sldId="265"/>
            <ac:spMk id="8" creationId="{00000000-0000-0000-0000-000000000000}"/>
          </ac:spMkLst>
        </pc:spChg>
        <pc:spChg chg="del">
          <ac:chgData name="Harris, Haleigh" userId="S::hah4740@utulsa.edu::dfc8e91e-0ddc-430f-828f-92a306d8ca33" providerId="AD" clId="Web-{AABB2E0F-A1BF-42FE-A14A-8E5B4CAE625C}" dt="2025-03-25T19:37:49.337" v="248"/>
          <ac:spMkLst>
            <pc:docMk/>
            <pc:sldMk cId="0" sldId="265"/>
            <ac:spMk id="9" creationId="{00000000-0000-0000-0000-000000000000}"/>
          </ac:spMkLst>
        </pc:spChg>
        <pc:spChg chg="mod">
          <ac:chgData name="Harris, Haleigh" userId="S::hah4740@utulsa.edu::dfc8e91e-0ddc-430f-828f-92a306d8ca33" providerId="AD" clId="Web-{AABB2E0F-A1BF-42FE-A14A-8E5B4CAE625C}" dt="2025-03-25T19:38:44.165" v="282" actId="1076"/>
          <ac:spMkLst>
            <pc:docMk/>
            <pc:sldMk cId="0" sldId="265"/>
            <ac:spMk id="10" creationId="{00000000-0000-0000-0000-000000000000}"/>
          </ac:spMkLst>
        </pc:spChg>
        <pc:spChg chg="del">
          <ac:chgData name="Harris, Haleigh" userId="S::hah4740@utulsa.edu::dfc8e91e-0ddc-430f-828f-92a306d8ca33" providerId="AD" clId="Web-{AABB2E0F-A1BF-42FE-A14A-8E5B4CAE625C}" dt="2025-03-25T19:38:02.524" v="261"/>
          <ac:spMkLst>
            <pc:docMk/>
            <pc:sldMk cId="0" sldId="265"/>
            <ac:spMk id="11" creationId="{00000000-0000-0000-0000-000000000000}"/>
          </ac:spMkLst>
        </pc:spChg>
        <pc:spChg chg="del">
          <ac:chgData name="Harris, Haleigh" userId="S::hah4740@utulsa.edu::dfc8e91e-0ddc-430f-828f-92a306d8ca33" providerId="AD" clId="Web-{AABB2E0F-A1BF-42FE-A14A-8E5B4CAE625C}" dt="2025-03-25T19:38:03.462" v="262"/>
          <ac:spMkLst>
            <pc:docMk/>
            <pc:sldMk cId="0" sldId="265"/>
            <ac:spMk id="12" creationId="{00000000-0000-0000-0000-000000000000}"/>
          </ac:spMkLst>
        </pc:spChg>
        <pc:spChg chg="mod">
          <ac:chgData name="Harris, Haleigh" userId="S::hah4740@utulsa.edu::dfc8e91e-0ddc-430f-828f-92a306d8ca33" providerId="AD" clId="Web-{AABB2E0F-A1BF-42FE-A14A-8E5B4CAE625C}" dt="2025-03-25T19:38:54.102" v="284" actId="1076"/>
          <ac:spMkLst>
            <pc:docMk/>
            <pc:sldMk cId="0" sldId="265"/>
            <ac:spMk id="13" creationId="{00000000-0000-0000-0000-000000000000}"/>
          </ac:spMkLst>
        </pc:spChg>
        <pc:spChg chg="del">
          <ac:chgData name="Harris, Haleigh" userId="S::hah4740@utulsa.edu::dfc8e91e-0ddc-430f-828f-92a306d8ca33" providerId="AD" clId="Web-{AABB2E0F-A1BF-42FE-A14A-8E5B4CAE625C}" dt="2025-03-25T19:38:14.008" v="266"/>
          <ac:spMkLst>
            <pc:docMk/>
            <pc:sldMk cId="0" sldId="265"/>
            <ac:spMk id="14" creationId="{00000000-0000-0000-0000-000000000000}"/>
          </ac:spMkLst>
        </pc:spChg>
        <pc:spChg chg="del mod">
          <ac:chgData name="Harris, Haleigh" userId="S::hah4740@utulsa.edu::dfc8e91e-0ddc-430f-828f-92a306d8ca33" providerId="AD" clId="Web-{AABB2E0F-A1BF-42FE-A14A-8E5B4CAE625C}" dt="2025-03-25T19:38:22.977" v="268"/>
          <ac:spMkLst>
            <pc:docMk/>
            <pc:sldMk cId="0" sldId="265"/>
            <ac:spMk id="15" creationId="{00000000-0000-0000-0000-000000000000}"/>
          </ac:spMkLst>
        </pc:spChg>
        <pc:spChg chg="add del">
          <ac:chgData name="Harris, Haleigh" userId="S::hah4740@utulsa.edu::dfc8e91e-0ddc-430f-828f-92a306d8ca33" providerId="AD" clId="Web-{AABB2E0F-A1BF-42FE-A14A-8E5B4CAE625C}" dt="2025-03-25T19:36:44.040" v="234"/>
          <ac:spMkLst>
            <pc:docMk/>
            <pc:sldMk cId="0" sldId="265"/>
            <ac:spMk id="16" creationId="{C3C6FC4D-BC3C-3406-9E05-C458285E69A4}"/>
          </ac:spMkLst>
        </pc:spChg>
        <pc:spChg chg="add mod">
          <ac:chgData name="Harris, Haleigh" userId="S::hah4740@utulsa.edu::dfc8e91e-0ddc-430f-828f-92a306d8ca33" providerId="AD" clId="Web-{AABB2E0F-A1BF-42FE-A14A-8E5B4CAE625C}" dt="2025-03-25T19:39:09.883" v="286" actId="1076"/>
          <ac:spMkLst>
            <pc:docMk/>
            <pc:sldMk cId="0" sldId="265"/>
            <ac:spMk id="17" creationId="{F3FE50E2-ECCD-5427-3E8B-45FD841C9775}"/>
          </ac:spMkLst>
        </pc:spChg>
        <pc:spChg chg="add mod">
          <ac:chgData name="Harris, Haleigh" userId="S::hah4740@utulsa.edu::dfc8e91e-0ddc-430f-828f-92a306d8ca33" providerId="AD" clId="Web-{AABB2E0F-A1BF-42FE-A14A-8E5B4CAE625C}" dt="2025-03-25T19:37:13.681" v="244" actId="1076"/>
          <ac:spMkLst>
            <pc:docMk/>
            <pc:sldMk cId="0" sldId="265"/>
            <ac:spMk id="19" creationId="{9586BB4D-15C8-9A8F-82D2-0C0454D3EBAF}"/>
          </ac:spMkLst>
        </pc:spChg>
      </pc:sldChg>
      <pc:sldChg chg="del">
        <pc:chgData name="Harris, Haleigh" userId="S::hah4740@utulsa.edu::dfc8e91e-0ddc-430f-828f-92a306d8ca33" providerId="AD" clId="Web-{AABB2E0F-A1BF-42FE-A14A-8E5B4CAE625C}" dt="2025-03-25T19:48:15.771" v="417"/>
        <pc:sldMkLst>
          <pc:docMk/>
          <pc:sldMk cId="0" sldId="266"/>
        </pc:sldMkLst>
      </pc:sldChg>
      <pc:sldChg chg="del">
        <pc:chgData name="Harris, Haleigh" userId="S::hah4740@utulsa.edu::dfc8e91e-0ddc-430f-828f-92a306d8ca33" providerId="AD" clId="Web-{AABB2E0F-A1BF-42FE-A14A-8E5B4CAE625C}" dt="2025-03-25T19:48:15.880" v="418"/>
        <pc:sldMkLst>
          <pc:docMk/>
          <pc:sldMk cId="0" sldId="267"/>
        </pc:sldMkLst>
      </pc:sldChg>
      <pc:sldChg chg="addSp delSp modSp ord">
        <pc:chgData name="Harris, Haleigh" userId="S::hah4740@utulsa.edu::dfc8e91e-0ddc-430f-828f-92a306d8ca33" providerId="AD" clId="Web-{AABB2E0F-A1BF-42FE-A14A-8E5B4CAE625C}" dt="2025-03-25T19:42:23.445" v="326" actId="1076"/>
        <pc:sldMkLst>
          <pc:docMk/>
          <pc:sldMk cId="0" sldId="268"/>
        </pc:sldMkLst>
        <pc:spChg chg="mod">
          <ac:chgData name="Harris, Haleigh" userId="S::hah4740@utulsa.edu::dfc8e91e-0ddc-430f-828f-92a306d8ca33" providerId="AD" clId="Web-{AABB2E0F-A1BF-42FE-A14A-8E5B4CAE625C}" dt="2025-03-25T19:42:18.226" v="324" actId="1076"/>
          <ac:spMkLst>
            <pc:docMk/>
            <pc:sldMk cId="0" sldId="268"/>
            <ac:spMk id="5" creationId="{00000000-0000-0000-0000-000000000000}"/>
          </ac:spMkLst>
        </pc:spChg>
        <pc:spChg chg="mod">
          <ac:chgData name="Harris, Haleigh" userId="S::hah4740@utulsa.edu::dfc8e91e-0ddc-430f-828f-92a306d8ca33" providerId="AD" clId="Web-{AABB2E0F-A1BF-42FE-A14A-8E5B4CAE625C}" dt="2025-03-25T19:42:23.445" v="326" actId="1076"/>
          <ac:spMkLst>
            <pc:docMk/>
            <pc:sldMk cId="0" sldId="268"/>
            <ac:spMk id="6" creationId="{00000000-0000-0000-0000-000000000000}"/>
          </ac:spMkLst>
        </pc:spChg>
        <pc:spChg chg="add del">
          <ac:chgData name="Harris, Haleigh" userId="S::hah4740@utulsa.edu::dfc8e91e-0ddc-430f-828f-92a306d8ca33" providerId="AD" clId="Web-{AABB2E0F-A1BF-42FE-A14A-8E5B4CAE625C}" dt="2025-03-25T19:41:35.414" v="315"/>
          <ac:spMkLst>
            <pc:docMk/>
            <pc:sldMk cId="0" sldId="268"/>
            <ac:spMk id="8" creationId="{4F235E52-B9D5-5E3D-2E8B-07E62C09C543}"/>
          </ac:spMkLst>
        </pc:spChg>
        <pc:spChg chg="add mod">
          <ac:chgData name="Harris, Haleigh" userId="S::hah4740@utulsa.edu::dfc8e91e-0ddc-430f-828f-92a306d8ca33" providerId="AD" clId="Web-{AABB2E0F-A1BF-42FE-A14A-8E5B4CAE625C}" dt="2025-03-25T19:42:23.304" v="325" actId="1076"/>
          <ac:spMkLst>
            <pc:docMk/>
            <pc:sldMk cId="0" sldId="268"/>
            <ac:spMk id="10" creationId="{E17FF529-404D-BFA9-490C-61313B25996B}"/>
          </ac:spMkLst>
        </pc:spChg>
      </pc:sldChg>
      <pc:sldChg chg="addSp delSp modSp ord">
        <pc:chgData name="Harris, Haleigh" userId="S::hah4740@utulsa.edu::dfc8e91e-0ddc-430f-828f-92a306d8ca33" providerId="AD" clId="Web-{AABB2E0F-A1BF-42FE-A14A-8E5B4CAE625C}" dt="2025-03-25T19:41:10.148" v="311" actId="1076"/>
        <pc:sldMkLst>
          <pc:docMk/>
          <pc:sldMk cId="0" sldId="269"/>
        </pc:sldMkLst>
        <pc:spChg chg="del">
          <ac:chgData name="Harris, Haleigh" userId="S::hah4740@utulsa.edu::dfc8e91e-0ddc-430f-828f-92a306d8ca33" providerId="AD" clId="Web-{AABB2E0F-A1BF-42FE-A14A-8E5B4CAE625C}" dt="2025-03-25T19:25:24.262" v="1"/>
          <ac:spMkLst>
            <pc:docMk/>
            <pc:sldMk cId="0" sldId="269"/>
            <ac:spMk id="3" creationId="{00000000-0000-0000-0000-000000000000}"/>
          </ac:spMkLst>
        </pc:spChg>
        <pc:spChg chg="mod">
          <ac:chgData name="Harris, Haleigh" userId="S::hah4740@utulsa.edu::dfc8e91e-0ddc-430f-828f-92a306d8ca33" providerId="AD" clId="Web-{AABB2E0F-A1BF-42FE-A14A-8E5B4CAE625C}" dt="2025-03-25T19:26:19.465" v="32" actId="20577"/>
          <ac:spMkLst>
            <pc:docMk/>
            <pc:sldMk cId="0" sldId="269"/>
            <ac:spMk id="4" creationId="{00000000-0000-0000-0000-000000000000}"/>
          </ac:spMkLst>
        </pc:spChg>
        <pc:spChg chg="del">
          <ac:chgData name="Harris, Haleigh" userId="S::hah4740@utulsa.edu::dfc8e91e-0ddc-430f-828f-92a306d8ca33" providerId="AD" clId="Web-{AABB2E0F-A1BF-42FE-A14A-8E5B4CAE625C}" dt="2025-03-25T19:25:28.716" v="2"/>
          <ac:spMkLst>
            <pc:docMk/>
            <pc:sldMk cId="0" sldId="269"/>
            <ac:spMk id="5" creationId="{00000000-0000-0000-0000-000000000000}"/>
          </ac:spMkLst>
        </pc:spChg>
        <pc:spChg chg="del">
          <ac:chgData name="Harris, Haleigh" userId="S::hah4740@utulsa.edu::dfc8e91e-0ddc-430f-828f-92a306d8ca33" providerId="AD" clId="Web-{AABB2E0F-A1BF-42FE-A14A-8E5B4CAE625C}" dt="2025-03-25T19:25:33.278" v="3"/>
          <ac:spMkLst>
            <pc:docMk/>
            <pc:sldMk cId="0" sldId="269"/>
            <ac:spMk id="6" creationId="{00000000-0000-0000-0000-000000000000}"/>
          </ac:spMkLst>
        </pc:spChg>
        <pc:spChg chg="del">
          <ac:chgData name="Harris, Haleigh" userId="S::hah4740@utulsa.edu::dfc8e91e-0ddc-430f-828f-92a306d8ca33" providerId="AD" clId="Web-{AABB2E0F-A1BF-42FE-A14A-8E5B4CAE625C}" dt="2025-03-25T19:25:33.372" v="4"/>
          <ac:spMkLst>
            <pc:docMk/>
            <pc:sldMk cId="0" sldId="269"/>
            <ac:spMk id="7" creationId="{00000000-0000-0000-0000-000000000000}"/>
          </ac:spMkLst>
        </pc:spChg>
        <pc:spChg chg="mod">
          <ac:chgData name="Harris, Haleigh" userId="S::hah4740@utulsa.edu::dfc8e91e-0ddc-430f-828f-92a306d8ca33" providerId="AD" clId="Web-{AABB2E0F-A1BF-42FE-A14A-8E5B4CAE625C}" dt="2025-03-25T19:29:27.621" v="76" actId="1076"/>
          <ac:spMkLst>
            <pc:docMk/>
            <pc:sldMk cId="0" sldId="269"/>
            <ac:spMk id="8" creationId="{00000000-0000-0000-0000-000000000000}"/>
          </ac:spMkLst>
        </pc:spChg>
        <pc:spChg chg="mod">
          <ac:chgData name="Harris, Haleigh" userId="S::hah4740@utulsa.edu::dfc8e91e-0ddc-430f-828f-92a306d8ca33" providerId="AD" clId="Web-{AABB2E0F-A1BF-42FE-A14A-8E5B4CAE625C}" dt="2025-03-25T19:29:24.714" v="75" actId="1076"/>
          <ac:spMkLst>
            <pc:docMk/>
            <pc:sldMk cId="0" sldId="269"/>
            <ac:spMk id="9" creationId="{00000000-0000-0000-0000-000000000000}"/>
          </ac:spMkLst>
        </pc:spChg>
        <pc:spChg chg="add mod">
          <ac:chgData name="Harris, Haleigh" userId="S::hah4740@utulsa.edu::dfc8e91e-0ddc-430f-828f-92a306d8ca33" providerId="AD" clId="Web-{AABB2E0F-A1BF-42FE-A14A-8E5B4CAE625C}" dt="2025-03-25T19:41:10.148" v="311" actId="1076"/>
          <ac:spMkLst>
            <pc:docMk/>
            <pc:sldMk cId="0" sldId="269"/>
            <ac:spMk id="12" creationId="{28219939-770F-4CF7-FC58-19D9C704F913}"/>
          </ac:spMkLst>
        </pc:spChg>
        <pc:spChg chg="add del">
          <ac:chgData name="Harris, Haleigh" userId="S::hah4740@utulsa.edu::dfc8e91e-0ddc-430f-828f-92a306d8ca33" providerId="AD" clId="Web-{AABB2E0F-A1BF-42FE-A14A-8E5B4CAE625C}" dt="2025-03-25T19:40:47.336" v="306"/>
          <ac:spMkLst>
            <pc:docMk/>
            <pc:sldMk cId="0" sldId="269"/>
            <ac:spMk id="13" creationId="{4F5A7FBD-FA9F-7786-F489-1AD12E85A468}"/>
          </ac:spMkLst>
        </pc:spChg>
        <pc:spChg chg="add">
          <ac:chgData name="Harris, Haleigh" userId="S::hah4740@utulsa.edu::dfc8e91e-0ddc-430f-828f-92a306d8ca33" providerId="AD" clId="Web-{AABB2E0F-A1BF-42FE-A14A-8E5B4CAE625C}" dt="2025-03-25T19:40:59.992" v="308"/>
          <ac:spMkLst>
            <pc:docMk/>
            <pc:sldMk cId="0" sldId="269"/>
            <ac:spMk id="14" creationId="{30539CD9-25B6-FF68-86FB-543F7CAE51DB}"/>
          </ac:spMkLst>
        </pc:spChg>
        <pc:spChg chg="add del">
          <ac:chgData name="Harris, Haleigh" userId="S::hah4740@utulsa.edu::dfc8e91e-0ddc-430f-828f-92a306d8ca33" providerId="AD" clId="Web-{AABB2E0F-A1BF-42FE-A14A-8E5B4CAE625C}" dt="2025-03-25T19:41:04.820" v="310"/>
          <ac:spMkLst>
            <pc:docMk/>
            <pc:sldMk cId="0" sldId="269"/>
            <ac:spMk id="15" creationId="{CA737889-AC76-318B-0DB4-D602E069CEDE}"/>
          </ac:spMkLst>
        </pc:spChg>
        <pc:picChg chg="add mod">
          <ac:chgData name="Harris, Haleigh" userId="S::hah4740@utulsa.edu::dfc8e91e-0ddc-430f-828f-92a306d8ca33" providerId="AD" clId="Web-{AABB2E0F-A1BF-42FE-A14A-8E5B4CAE625C}" dt="2025-03-25T19:40:51.070" v="307" actId="1076"/>
          <ac:picMkLst>
            <pc:docMk/>
            <pc:sldMk cId="0" sldId="269"/>
            <ac:picMk id="10" creationId="{00E9804F-9D35-56CB-0C02-6AA34E932EC4}"/>
          </ac:picMkLst>
        </pc:picChg>
      </pc:sldChg>
      <pc:sldChg chg="ord">
        <pc:chgData name="Harris, Haleigh" userId="S::hah4740@utulsa.edu::dfc8e91e-0ddc-430f-828f-92a306d8ca33" providerId="AD" clId="Web-{AABB2E0F-A1BF-42FE-A14A-8E5B4CAE625C}" dt="2025-03-25T19:40:09.867" v="301"/>
        <pc:sldMkLst>
          <pc:docMk/>
          <pc:sldMk cId="0" sldId="270"/>
        </pc:sldMkLst>
      </pc:sldChg>
      <pc:sldChg chg="del">
        <pc:chgData name="Harris, Haleigh" userId="S::hah4740@utulsa.edu::dfc8e91e-0ddc-430f-828f-92a306d8ca33" providerId="AD" clId="Web-{AABB2E0F-A1BF-42FE-A14A-8E5B4CAE625C}" dt="2025-03-25T19:48:18.161" v="419"/>
        <pc:sldMkLst>
          <pc:docMk/>
          <pc:sldMk cId="0" sldId="271"/>
        </pc:sldMkLst>
      </pc:sldChg>
      <pc:sldChg chg="del">
        <pc:chgData name="Harris, Haleigh" userId="S::hah4740@utulsa.edu::dfc8e91e-0ddc-430f-828f-92a306d8ca33" providerId="AD" clId="Web-{AABB2E0F-A1BF-42FE-A14A-8E5B4CAE625C}" dt="2025-03-25T19:48:21.474" v="420"/>
        <pc:sldMkLst>
          <pc:docMk/>
          <pc:sldMk cId="0" sldId="272"/>
        </pc:sldMkLst>
      </pc:sldChg>
      <pc:sldChg chg="modSp add ord replId">
        <pc:chgData name="Harris, Haleigh" userId="S::hah4740@utulsa.edu::dfc8e91e-0ddc-430f-828f-92a306d8ca33" providerId="AD" clId="Web-{AABB2E0F-A1BF-42FE-A14A-8E5B4CAE625C}" dt="2025-03-25T19:32:30.198" v="126"/>
        <pc:sldMkLst>
          <pc:docMk/>
          <pc:sldMk cId="827208369" sldId="273"/>
        </pc:sldMkLst>
        <pc:spChg chg="mod">
          <ac:chgData name="Harris, Haleigh" userId="S::hah4740@utulsa.edu::dfc8e91e-0ddc-430f-828f-92a306d8ca33" providerId="AD" clId="Web-{AABB2E0F-A1BF-42FE-A14A-8E5B4CAE625C}" dt="2025-03-25T19:32:20.213" v="124" actId="20577"/>
          <ac:spMkLst>
            <pc:docMk/>
            <pc:sldMk cId="827208369" sldId="273"/>
            <ac:spMk id="3" creationId="{502EC4C1-9F72-DF7A-711D-2B2554CBFA64}"/>
          </ac:spMkLst>
        </pc:spChg>
        <pc:spChg chg="mod">
          <ac:chgData name="Harris, Haleigh" userId="S::hah4740@utulsa.edu::dfc8e91e-0ddc-430f-828f-92a306d8ca33" providerId="AD" clId="Web-{AABB2E0F-A1BF-42FE-A14A-8E5B4CAE625C}" dt="2025-03-25T19:32:23.807" v="125" actId="1076"/>
          <ac:spMkLst>
            <pc:docMk/>
            <pc:sldMk cId="827208369" sldId="273"/>
            <ac:spMk id="6" creationId="{8B399C37-A7E5-7738-1C66-C17FDBA59F5E}"/>
          </ac:spMkLst>
        </pc:spChg>
      </pc:sldChg>
      <pc:sldChg chg="modSp add ord replId">
        <pc:chgData name="Harris, Haleigh" userId="S::hah4740@utulsa.edu::dfc8e91e-0ddc-430f-828f-92a306d8ca33" providerId="AD" clId="Web-{AABB2E0F-A1BF-42FE-A14A-8E5B4CAE625C}" dt="2025-03-25T19:34:37.181" v="180" actId="1076"/>
        <pc:sldMkLst>
          <pc:docMk/>
          <pc:sldMk cId="2475263359" sldId="274"/>
        </pc:sldMkLst>
        <pc:spChg chg="mod">
          <ac:chgData name="Harris, Haleigh" userId="S::hah4740@utulsa.edu::dfc8e91e-0ddc-430f-828f-92a306d8ca33" providerId="AD" clId="Web-{AABB2E0F-A1BF-42FE-A14A-8E5B4CAE625C}" dt="2025-03-25T19:34:37.181" v="180" actId="1076"/>
          <ac:spMkLst>
            <pc:docMk/>
            <pc:sldMk cId="2475263359" sldId="274"/>
            <ac:spMk id="6" creationId="{CFB987A3-3095-2063-C2F3-E9FE70F872DA}"/>
          </ac:spMkLst>
        </pc:spChg>
      </pc:sldChg>
      <pc:sldChg chg="modSp add replId">
        <pc:chgData name="Harris, Haleigh" userId="S::hah4740@utulsa.edu::dfc8e91e-0ddc-430f-828f-92a306d8ca33" providerId="AD" clId="Web-{AABB2E0F-A1BF-42FE-A14A-8E5B4CAE625C}" dt="2025-03-25T19:46:13.943" v="376" actId="20577"/>
        <pc:sldMkLst>
          <pc:docMk/>
          <pc:sldMk cId="2541646622" sldId="275"/>
        </pc:sldMkLst>
        <pc:spChg chg="mod">
          <ac:chgData name="Harris, Haleigh" userId="S::hah4740@utulsa.edu::dfc8e91e-0ddc-430f-828f-92a306d8ca33" providerId="AD" clId="Web-{AABB2E0F-A1BF-42FE-A14A-8E5B4CAE625C}" dt="2025-03-25T19:46:13.943" v="376" actId="20577"/>
          <ac:spMkLst>
            <pc:docMk/>
            <pc:sldMk cId="2541646622" sldId="275"/>
            <ac:spMk id="6" creationId="{BC31F567-1F86-1CD2-D9AC-AE4E3C718264}"/>
          </ac:spMkLst>
        </pc:spChg>
      </pc:sldChg>
      <pc:sldChg chg="modSp add replId">
        <pc:chgData name="Harris, Haleigh" userId="S::hah4740@utulsa.edu::dfc8e91e-0ddc-430f-828f-92a306d8ca33" providerId="AD" clId="Web-{AABB2E0F-A1BF-42FE-A14A-8E5B4CAE625C}" dt="2025-03-25T19:46:18.912" v="377" actId="20577"/>
        <pc:sldMkLst>
          <pc:docMk/>
          <pc:sldMk cId="2085333132" sldId="276"/>
        </pc:sldMkLst>
        <pc:spChg chg="mod">
          <ac:chgData name="Harris, Haleigh" userId="S::hah4740@utulsa.edu::dfc8e91e-0ddc-430f-828f-92a306d8ca33" providerId="AD" clId="Web-{AABB2E0F-A1BF-42FE-A14A-8E5B4CAE625C}" dt="2025-03-25T19:46:18.912" v="377" actId="20577"/>
          <ac:spMkLst>
            <pc:docMk/>
            <pc:sldMk cId="2085333132" sldId="276"/>
            <ac:spMk id="6" creationId="{B549DCA6-C0CD-8C93-16C7-A44CC77DC6E0}"/>
          </ac:spMkLst>
        </pc:spChg>
      </pc:sldChg>
      <pc:sldChg chg="modSp add replId">
        <pc:chgData name="Harris, Haleigh" userId="S::hah4740@utulsa.edu::dfc8e91e-0ddc-430f-828f-92a306d8ca33" providerId="AD" clId="Web-{AABB2E0F-A1BF-42FE-A14A-8E5B4CAE625C}" dt="2025-03-25T19:46:44.506" v="380" actId="20577"/>
        <pc:sldMkLst>
          <pc:docMk/>
          <pc:sldMk cId="1331446183" sldId="277"/>
        </pc:sldMkLst>
        <pc:spChg chg="mod">
          <ac:chgData name="Harris, Haleigh" userId="S::hah4740@utulsa.edu::dfc8e91e-0ddc-430f-828f-92a306d8ca33" providerId="AD" clId="Web-{AABB2E0F-A1BF-42FE-A14A-8E5B4CAE625C}" dt="2025-03-25T19:46:44.506" v="380" actId="20577"/>
          <ac:spMkLst>
            <pc:docMk/>
            <pc:sldMk cId="1331446183" sldId="277"/>
            <ac:spMk id="6" creationId="{F2D536FB-F59A-7302-2957-1C5B3E84DD74}"/>
          </ac:spMkLst>
        </pc:spChg>
      </pc:sldChg>
      <pc:sldChg chg="modSp add del replId">
        <pc:chgData name="Harris, Haleigh" userId="S::hah4740@utulsa.edu::dfc8e91e-0ddc-430f-828f-92a306d8ca33" providerId="AD" clId="Web-{AABB2E0F-A1BF-42FE-A14A-8E5B4CAE625C}" dt="2025-03-25T19:47:57.005" v="414"/>
        <pc:sldMkLst>
          <pc:docMk/>
          <pc:sldMk cId="4269168652" sldId="278"/>
        </pc:sldMkLst>
        <pc:spChg chg="mod">
          <ac:chgData name="Harris, Haleigh" userId="S::hah4740@utulsa.edu::dfc8e91e-0ddc-430f-828f-92a306d8ca33" providerId="AD" clId="Web-{AABB2E0F-A1BF-42FE-A14A-8E5B4CAE625C}" dt="2025-03-25T19:46:51.521" v="381" actId="20577"/>
          <ac:spMkLst>
            <pc:docMk/>
            <pc:sldMk cId="4269168652" sldId="278"/>
            <ac:spMk id="6" creationId="{2493FD84-0464-5212-A3F1-7F9ACC3A961A}"/>
          </ac:spMkLst>
        </pc:spChg>
      </pc:sldChg>
    </pc:docChg>
  </pc:docChgLst>
  <pc:docChgLst>
    <pc:chgData name="Harris, Haleigh" userId="S::hah4740@utulsa.edu::dfc8e91e-0ddc-430f-828f-92a306d8ca33" providerId="AD" clId="Web-{9E5FEF39-4B4B-438C-A134-455304F414DA}"/>
    <pc:docChg chg="modSld">
      <pc:chgData name="Harris, Haleigh" userId="S::hah4740@utulsa.edu::dfc8e91e-0ddc-430f-828f-92a306d8ca33" providerId="AD" clId="Web-{9E5FEF39-4B4B-438C-A134-455304F414DA}" dt="2025-04-23T00:31:50.844" v="0" actId="1076"/>
      <pc:docMkLst>
        <pc:docMk/>
      </pc:docMkLst>
      <pc:sldChg chg="modSp">
        <pc:chgData name="Harris, Haleigh" userId="S::hah4740@utulsa.edu::dfc8e91e-0ddc-430f-828f-92a306d8ca33" providerId="AD" clId="Web-{9E5FEF39-4B4B-438C-A134-455304F414DA}" dt="2025-04-23T00:31:50.844" v="0" actId="1076"/>
        <pc:sldMkLst>
          <pc:docMk/>
          <pc:sldMk cId="0" sldId="259"/>
        </pc:sldMkLst>
        <pc:spChg chg="mod">
          <ac:chgData name="Harris, Haleigh" userId="S::hah4740@utulsa.edu::dfc8e91e-0ddc-430f-828f-92a306d8ca33" providerId="AD" clId="Web-{9E5FEF39-4B4B-438C-A134-455304F414DA}" dt="2025-04-23T00:31:50.844" v="0" actId="1076"/>
          <ac:spMkLst>
            <pc:docMk/>
            <pc:sldMk cId="0" sldId="259"/>
            <ac:spMk id="11" creationId="{00000000-0000-0000-0000-000000000000}"/>
          </ac:spMkLst>
        </pc:spChg>
      </pc:sldChg>
    </pc:docChg>
  </pc:docChgLst>
  <pc:docChgLst>
    <pc:chgData name="Harris, Haleigh" userId="S::hah4740@utulsa.edu::dfc8e91e-0ddc-430f-828f-92a306d8ca33" providerId="AD" clId="Web-{E9D41CD8-E0DE-4A9B-AC87-82F67BF82C2E}"/>
    <pc:docChg chg="modSld">
      <pc:chgData name="Harris, Haleigh" userId="S::hah4740@utulsa.edu::dfc8e91e-0ddc-430f-828f-92a306d8ca33" providerId="AD" clId="Web-{E9D41CD8-E0DE-4A9B-AC87-82F67BF82C2E}" dt="2025-03-25T19:22:18.457" v="6" actId="20577"/>
      <pc:docMkLst>
        <pc:docMk/>
      </pc:docMkLst>
      <pc:sldChg chg="modSp">
        <pc:chgData name="Harris, Haleigh" userId="S::hah4740@utulsa.edu::dfc8e91e-0ddc-430f-828f-92a306d8ca33" providerId="AD" clId="Web-{E9D41CD8-E0DE-4A9B-AC87-82F67BF82C2E}" dt="2025-03-25T19:22:18.457" v="6" actId="20577"/>
        <pc:sldMkLst>
          <pc:docMk/>
          <pc:sldMk cId="0" sldId="256"/>
        </pc:sldMkLst>
        <pc:spChg chg="mod">
          <ac:chgData name="Harris, Haleigh" userId="S::hah4740@utulsa.edu::dfc8e91e-0ddc-430f-828f-92a306d8ca33" providerId="AD" clId="Web-{E9D41CD8-E0DE-4A9B-AC87-82F67BF82C2E}" dt="2025-03-25T19:22:18.457" v="6" actId="20577"/>
          <ac:spMkLst>
            <pc:docMk/>
            <pc:sldMk cId="0" sldId="256"/>
            <ac:spMk id="6" creationId="{00000000-0000-0000-0000-000000000000}"/>
          </ac:spMkLst>
        </pc:spChg>
      </pc:sldChg>
    </pc:docChg>
  </pc:docChgLst>
  <pc:docChgLst>
    <pc:chgData name="Iniguez, Eric" userId="S::eei0199@utulsa.edu::ba770f28-55e3-48a6-84cd-7acbb1fa2446" providerId="AD" clId="Web-{46EA893D-8D18-448C-B301-1C1473340DB8}"/>
    <pc:docChg chg="modSld">
      <pc:chgData name="Iniguez, Eric" userId="S::eei0199@utulsa.edu::ba770f28-55e3-48a6-84cd-7acbb1fa2446" providerId="AD" clId="Web-{46EA893D-8D18-448C-B301-1C1473340DB8}" dt="2025-03-28T14:42:26.887" v="6"/>
      <pc:docMkLst>
        <pc:docMk/>
      </pc:docMkLst>
      <pc:sldChg chg="modSp">
        <pc:chgData name="Iniguez, Eric" userId="S::eei0199@utulsa.edu::ba770f28-55e3-48a6-84cd-7acbb1fa2446" providerId="AD" clId="Web-{46EA893D-8D18-448C-B301-1C1473340DB8}" dt="2025-03-28T14:35:24.809" v="4" actId="20577"/>
        <pc:sldMkLst>
          <pc:docMk/>
          <pc:sldMk cId="0" sldId="259"/>
        </pc:sldMkLst>
        <pc:spChg chg="mod">
          <ac:chgData name="Iniguez, Eric" userId="S::eei0199@utulsa.edu::ba770f28-55e3-48a6-84cd-7acbb1fa2446" providerId="AD" clId="Web-{46EA893D-8D18-448C-B301-1C1473340DB8}" dt="2025-03-28T14:34:59.840" v="0" actId="20577"/>
          <ac:spMkLst>
            <pc:docMk/>
            <pc:sldMk cId="0" sldId="259"/>
            <ac:spMk id="6" creationId="{00000000-0000-0000-0000-000000000000}"/>
          </ac:spMkLst>
        </pc:spChg>
        <pc:spChg chg="mod">
          <ac:chgData name="Iniguez, Eric" userId="S::eei0199@utulsa.edu::ba770f28-55e3-48a6-84cd-7acbb1fa2446" providerId="AD" clId="Web-{46EA893D-8D18-448C-B301-1C1473340DB8}" dt="2025-03-28T14:35:24.809" v="4" actId="20577"/>
          <ac:spMkLst>
            <pc:docMk/>
            <pc:sldMk cId="0" sldId="259"/>
            <ac:spMk id="11" creationId="{00000000-0000-0000-0000-000000000000}"/>
          </ac:spMkLst>
        </pc:spChg>
      </pc:sldChg>
      <pc:sldChg chg="modNotes">
        <pc:chgData name="Iniguez, Eric" userId="S::eei0199@utulsa.edu::ba770f28-55e3-48a6-84cd-7acbb1fa2446" providerId="AD" clId="Web-{46EA893D-8D18-448C-B301-1C1473340DB8}" dt="2025-03-28T14:42:26.887" v="6"/>
        <pc:sldMkLst>
          <pc:docMk/>
          <pc:sldMk cId="0" sldId="262"/>
        </pc:sldMkLst>
      </pc:sldChg>
    </pc:docChg>
  </pc:docChgLst>
  <pc:docChgLst>
    <pc:chgData name="Harris, Haleigh" userId="S::hah4740@utulsa.edu::dfc8e91e-0ddc-430f-828f-92a306d8ca33" providerId="AD" clId="Web-{4754E798-4CF4-472F-9BD8-888A0E076215}"/>
    <pc:docChg chg="modSld">
      <pc:chgData name="Harris, Haleigh" userId="S::hah4740@utulsa.edu::dfc8e91e-0ddc-430f-828f-92a306d8ca33" providerId="AD" clId="Web-{4754E798-4CF4-472F-9BD8-888A0E076215}" dt="2025-03-26T00:57:52.476" v="18" actId="20577"/>
      <pc:docMkLst>
        <pc:docMk/>
      </pc:docMkLst>
      <pc:sldChg chg="modSp">
        <pc:chgData name="Harris, Haleigh" userId="S::hah4740@utulsa.edu::dfc8e91e-0ddc-430f-828f-92a306d8ca33" providerId="AD" clId="Web-{4754E798-4CF4-472F-9BD8-888A0E076215}" dt="2025-03-26T00:57:52.476" v="18" actId="20577"/>
        <pc:sldMkLst>
          <pc:docMk/>
          <pc:sldMk cId="0" sldId="257"/>
        </pc:sldMkLst>
        <pc:spChg chg="mod">
          <ac:chgData name="Harris, Haleigh" userId="S::hah4740@utulsa.edu::dfc8e91e-0ddc-430f-828f-92a306d8ca33" providerId="AD" clId="Web-{4754E798-4CF4-472F-9BD8-888A0E076215}" dt="2025-03-26T00:57:08.412" v="3" actId="20577"/>
          <ac:spMkLst>
            <pc:docMk/>
            <pc:sldMk cId="0" sldId="257"/>
            <ac:spMk id="9" creationId="{00000000-0000-0000-0000-000000000000}"/>
          </ac:spMkLst>
        </pc:spChg>
        <pc:spChg chg="mod">
          <ac:chgData name="Harris, Haleigh" userId="S::hah4740@utulsa.edu::dfc8e91e-0ddc-430f-828f-92a306d8ca33" providerId="AD" clId="Web-{4754E798-4CF4-472F-9BD8-888A0E076215}" dt="2025-03-26T00:57:11.834" v="6" actId="20577"/>
          <ac:spMkLst>
            <pc:docMk/>
            <pc:sldMk cId="0" sldId="257"/>
            <ac:spMk id="10" creationId="{00000000-0000-0000-0000-000000000000}"/>
          </ac:spMkLst>
        </pc:spChg>
        <pc:spChg chg="mod">
          <ac:chgData name="Harris, Haleigh" userId="S::hah4740@utulsa.edu::dfc8e91e-0ddc-430f-828f-92a306d8ca33" providerId="AD" clId="Web-{4754E798-4CF4-472F-9BD8-888A0E076215}" dt="2025-03-26T00:57:47.226" v="17" actId="20577"/>
          <ac:spMkLst>
            <pc:docMk/>
            <pc:sldMk cId="0" sldId="257"/>
            <ac:spMk id="14" creationId="{00000000-0000-0000-0000-000000000000}"/>
          </ac:spMkLst>
        </pc:spChg>
        <pc:spChg chg="mod">
          <ac:chgData name="Harris, Haleigh" userId="S::hah4740@utulsa.edu::dfc8e91e-0ddc-430f-828f-92a306d8ca33" providerId="AD" clId="Web-{4754E798-4CF4-472F-9BD8-888A0E076215}" dt="2025-03-26T00:57:52.476" v="18" actId="20577"/>
          <ac:spMkLst>
            <pc:docMk/>
            <pc:sldMk cId="0" sldId="257"/>
            <ac:spMk id="15" creationId="{00000000-0000-0000-0000-000000000000}"/>
          </ac:spMkLst>
        </pc:spChg>
        <pc:spChg chg="mod">
          <ac:chgData name="Harris, Haleigh" userId="S::hah4740@utulsa.edu::dfc8e91e-0ddc-430f-828f-92a306d8ca33" providerId="AD" clId="Web-{4754E798-4CF4-472F-9BD8-888A0E076215}" dt="2025-03-26T00:57:08.100" v="1" actId="20577"/>
          <ac:spMkLst>
            <pc:docMk/>
            <pc:sldMk cId="0" sldId="257"/>
            <ac:spMk id="23" creationId="{FE5727D2-B037-4253-7A17-10E25D466A76}"/>
          </ac:spMkLst>
        </pc:spChg>
        <pc:spChg chg="mod">
          <ac:chgData name="Harris, Haleigh" userId="S::hah4740@utulsa.edu::dfc8e91e-0ddc-430f-828f-92a306d8ca33" providerId="AD" clId="Web-{4754E798-4CF4-472F-9BD8-888A0E076215}" dt="2025-03-26T00:57:38.351" v="12" actId="20577"/>
          <ac:spMkLst>
            <pc:docMk/>
            <pc:sldMk cId="0" sldId="257"/>
            <ac:spMk id="29" creationId="{6707953B-AB13-DB53-738A-D1328244131F}"/>
          </ac:spMkLst>
        </pc:spChg>
      </pc:sldChg>
    </pc:docChg>
  </pc:docChgLst>
  <pc:docChgLst>
    <pc:chgData name="Harris, Haleigh" userId="S::hah4740@utulsa.edu::dfc8e91e-0ddc-430f-828f-92a306d8ca33" providerId="AD" clId="Web-{63EE9CBD-D5F2-4F36-88ED-638404D75C29}"/>
    <pc:docChg chg="modSld">
      <pc:chgData name="Harris, Haleigh" userId="S::hah4740@utulsa.edu::dfc8e91e-0ddc-430f-828f-92a306d8ca33" providerId="AD" clId="Web-{63EE9CBD-D5F2-4F36-88ED-638404D75C29}" dt="2025-05-02T00:55:05.227" v="6" actId="20577"/>
      <pc:docMkLst>
        <pc:docMk/>
      </pc:docMkLst>
      <pc:sldChg chg="modSp">
        <pc:chgData name="Harris, Haleigh" userId="S::hah4740@utulsa.edu::dfc8e91e-0ddc-430f-828f-92a306d8ca33" providerId="AD" clId="Web-{63EE9CBD-D5F2-4F36-88ED-638404D75C29}" dt="2025-05-02T00:54:03.975" v="2" actId="20577"/>
        <pc:sldMkLst>
          <pc:docMk/>
          <pc:sldMk cId="0" sldId="264"/>
        </pc:sldMkLst>
        <pc:spChg chg="mod">
          <ac:chgData name="Harris, Haleigh" userId="S::hah4740@utulsa.edu::dfc8e91e-0ddc-430f-828f-92a306d8ca33" providerId="AD" clId="Web-{63EE9CBD-D5F2-4F36-88ED-638404D75C29}" dt="2025-05-02T00:54:03.975" v="2" actId="20577"/>
          <ac:spMkLst>
            <pc:docMk/>
            <pc:sldMk cId="0" sldId="264"/>
            <ac:spMk id="10" creationId="{00000000-0000-0000-0000-000000000000}"/>
          </ac:spMkLst>
        </pc:spChg>
      </pc:sldChg>
      <pc:sldChg chg="modSp">
        <pc:chgData name="Harris, Haleigh" userId="S::hah4740@utulsa.edu::dfc8e91e-0ddc-430f-828f-92a306d8ca33" providerId="AD" clId="Web-{63EE9CBD-D5F2-4F36-88ED-638404D75C29}" dt="2025-05-02T00:55:05.227" v="6" actId="20577"/>
        <pc:sldMkLst>
          <pc:docMk/>
          <pc:sldMk cId="1331446183" sldId="277"/>
        </pc:sldMkLst>
        <pc:spChg chg="mod">
          <ac:chgData name="Harris, Haleigh" userId="S::hah4740@utulsa.edu::dfc8e91e-0ddc-430f-828f-92a306d8ca33" providerId="AD" clId="Web-{63EE9CBD-D5F2-4F36-88ED-638404D75C29}" dt="2025-05-02T00:55:05.227" v="6" actId="20577"/>
          <ac:spMkLst>
            <pc:docMk/>
            <pc:sldMk cId="1331446183" sldId="277"/>
            <ac:spMk id="10" creationId="{B5F335FE-31D2-ACBF-7DCC-F7E22655F634}"/>
          </ac:spMkLst>
        </pc:spChg>
      </pc:sldChg>
    </pc:docChg>
  </pc:docChgLst>
  <pc:docChgLst>
    <pc:chgData name="Harris, Haleigh" userId="S::hah4740@utulsa.edu::dfc8e91e-0ddc-430f-828f-92a306d8ca33" providerId="AD" clId="Web-{27043B14-6241-48B9-BEB4-F954DB206998}"/>
    <pc:docChg chg="modSld">
      <pc:chgData name="Harris, Haleigh" userId="S::hah4740@utulsa.edu::dfc8e91e-0ddc-430f-828f-92a306d8ca33" providerId="AD" clId="Web-{27043B14-6241-48B9-BEB4-F954DB206998}" dt="2025-03-26T00:51:51.246" v="2117" actId="1076"/>
      <pc:docMkLst>
        <pc:docMk/>
      </pc:docMkLst>
      <pc:sldChg chg="delSp modSp">
        <pc:chgData name="Harris, Haleigh" userId="S::hah4740@utulsa.edu::dfc8e91e-0ddc-430f-828f-92a306d8ca33" providerId="AD" clId="Web-{27043B14-6241-48B9-BEB4-F954DB206998}" dt="2025-03-25T23:36:27.218" v="418" actId="1076"/>
        <pc:sldMkLst>
          <pc:docMk/>
          <pc:sldMk cId="0" sldId="259"/>
        </pc:sldMkLst>
        <pc:spChg chg="mod">
          <ac:chgData name="Harris, Haleigh" userId="S::hah4740@utulsa.edu::dfc8e91e-0ddc-430f-828f-92a306d8ca33" providerId="AD" clId="Web-{27043B14-6241-48B9-BEB4-F954DB206998}" dt="2025-03-25T23:36:11.779" v="415" actId="1076"/>
          <ac:spMkLst>
            <pc:docMk/>
            <pc:sldMk cId="0" sldId="259"/>
            <ac:spMk id="2" creationId="{00000000-0000-0000-0000-000000000000}"/>
          </ac:spMkLst>
        </pc:spChg>
        <pc:spChg chg="mod">
          <ac:chgData name="Harris, Haleigh" userId="S::hah4740@utulsa.edu::dfc8e91e-0ddc-430f-828f-92a306d8ca33" providerId="AD" clId="Web-{27043B14-6241-48B9-BEB4-F954DB206998}" dt="2025-03-25T23:36:15.217" v="416" actId="1076"/>
          <ac:spMkLst>
            <pc:docMk/>
            <pc:sldMk cId="0" sldId="259"/>
            <ac:spMk id="4" creationId="{00000000-0000-0000-0000-000000000000}"/>
          </ac:spMkLst>
        </pc:spChg>
        <pc:spChg chg="del mod">
          <ac:chgData name="Harris, Haleigh" userId="S::hah4740@utulsa.edu::dfc8e91e-0ddc-430f-828f-92a306d8ca33" providerId="AD" clId="Web-{27043B14-6241-48B9-BEB4-F954DB206998}" dt="2025-03-25T23:30:52.278" v="181"/>
          <ac:spMkLst>
            <pc:docMk/>
            <pc:sldMk cId="0" sldId="259"/>
            <ac:spMk id="5" creationId="{00000000-0000-0000-0000-000000000000}"/>
          </ac:spMkLst>
        </pc:spChg>
        <pc:spChg chg="mod">
          <ac:chgData name="Harris, Haleigh" userId="S::hah4740@utulsa.edu::dfc8e91e-0ddc-430f-828f-92a306d8ca33" providerId="AD" clId="Web-{27043B14-6241-48B9-BEB4-F954DB206998}" dt="2025-03-25T23:35:38.590" v="411" actId="1076"/>
          <ac:spMkLst>
            <pc:docMk/>
            <pc:sldMk cId="0" sldId="259"/>
            <ac:spMk id="6" creationId="{00000000-0000-0000-0000-000000000000}"/>
          </ac:spMkLst>
        </pc:spChg>
        <pc:spChg chg="del">
          <ac:chgData name="Harris, Haleigh" userId="S::hah4740@utulsa.edu::dfc8e91e-0ddc-430f-828f-92a306d8ca33" providerId="AD" clId="Web-{27043B14-6241-48B9-BEB4-F954DB206998}" dt="2025-03-25T23:30:42.606" v="179"/>
          <ac:spMkLst>
            <pc:docMk/>
            <pc:sldMk cId="0" sldId="259"/>
            <ac:spMk id="7" creationId="{00000000-0000-0000-0000-000000000000}"/>
          </ac:spMkLst>
        </pc:spChg>
        <pc:spChg chg="mod">
          <ac:chgData name="Harris, Haleigh" userId="S::hah4740@utulsa.edu::dfc8e91e-0ddc-430f-828f-92a306d8ca33" providerId="AD" clId="Web-{27043B14-6241-48B9-BEB4-F954DB206998}" dt="2025-03-25T23:35:46.231" v="412" actId="14100"/>
          <ac:spMkLst>
            <pc:docMk/>
            <pc:sldMk cId="0" sldId="259"/>
            <ac:spMk id="8" creationId="{00000000-0000-0000-0000-000000000000}"/>
          </ac:spMkLst>
        </pc:spChg>
        <pc:spChg chg="mod">
          <ac:chgData name="Harris, Haleigh" userId="S::hah4740@utulsa.edu::dfc8e91e-0ddc-430f-828f-92a306d8ca33" providerId="AD" clId="Web-{27043B14-6241-48B9-BEB4-F954DB206998}" dt="2025-03-25T23:36:21.592" v="417" actId="1076"/>
          <ac:spMkLst>
            <pc:docMk/>
            <pc:sldMk cId="0" sldId="259"/>
            <ac:spMk id="9" creationId="{00000000-0000-0000-0000-000000000000}"/>
          </ac:spMkLst>
        </pc:spChg>
        <pc:spChg chg="mod">
          <ac:chgData name="Harris, Haleigh" userId="S::hah4740@utulsa.edu::dfc8e91e-0ddc-430f-828f-92a306d8ca33" providerId="AD" clId="Web-{27043B14-6241-48B9-BEB4-F954DB206998}" dt="2025-03-25T23:36:27.218" v="418" actId="1076"/>
          <ac:spMkLst>
            <pc:docMk/>
            <pc:sldMk cId="0" sldId="259"/>
            <ac:spMk id="10" creationId="{00000000-0000-0000-0000-000000000000}"/>
          </ac:spMkLst>
        </pc:spChg>
        <pc:spChg chg="mod">
          <ac:chgData name="Harris, Haleigh" userId="S::hah4740@utulsa.edu::dfc8e91e-0ddc-430f-828f-92a306d8ca33" providerId="AD" clId="Web-{27043B14-6241-48B9-BEB4-F954DB206998}" dt="2025-03-25T23:36:08.123" v="414" actId="20577"/>
          <ac:spMkLst>
            <pc:docMk/>
            <pc:sldMk cId="0" sldId="259"/>
            <ac:spMk id="11" creationId="{00000000-0000-0000-0000-000000000000}"/>
          </ac:spMkLst>
        </pc:spChg>
        <pc:spChg chg="del">
          <ac:chgData name="Harris, Haleigh" userId="S::hah4740@utulsa.edu::dfc8e91e-0ddc-430f-828f-92a306d8ca33" providerId="AD" clId="Web-{27043B14-6241-48B9-BEB4-F954DB206998}" dt="2025-03-25T23:22:12.501" v="0"/>
          <ac:spMkLst>
            <pc:docMk/>
            <pc:sldMk cId="0" sldId="259"/>
            <ac:spMk id="12" creationId="{00000000-0000-0000-0000-000000000000}"/>
          </ac:spMkLst>
        </pc:spChg>
      </pc:sldChg>
      <pc:sldChg chg="modSp">
        <pc:chgData name="Harris, Haleigh" userId="S::hah4740@utulsa.edu::dfc8e91e-0ddc-430f-828f-92a306d8ca33" providerId="AD" clId="Web-{27043B14-6241-48B9-BEB4-F954DB206998}" dt="2025-03-26T00:10:02.510" v="1114" actId="20577"/>
        <pc:sldMkLst>
          <pc:docMk/>
          <pc:sldMk cId="0" sldId="261"/>
        </pc:sldMkLst>
        <pc:spChg chg="mod">
          <ac:chgData name="Harris, Haleigh" userId="S::hah4740@utulsa.edu::dfc8e91e-0ddc-430f-828f-92a306d8ca33" providerId="AD" clId="Web-{27043B14-6241-48B9-BEB4-F954DB206998}" dt="2025-03-25T23:47:20.095" v="592" actId="1076"/>
          <ac:spMkLst>
            <pc:docMk/>
            <pc:sldMk cId="0" sldId="261"/>
            <ac:spMk id="3" creationId="{00000000-0000-0000-0000-000000000000}"/>
          </ac:spMkLst>
        </pc:spChg>
        <pc:spChg chg="mod">
          <ac:chgData name="Harris, Haleigh" userId="S::hah4740@utulsa.edu::dfc8e91e-0ddc-430f-828f-92a306d8ca33" providerId="AD" clId="Web-{27043B14-6241-48B9-BEB4-F954DB206998}" dt="2025-03-25T23:53:26.380" v="645" actId="1076"/>
          <ac:spMkLst>
            <pc:docMk/>
            <pc:sldMk cId="0" sldId="261"/>
            <ac:spMk id="4" creationId="{00000000-0000-0000-0000-000000000000}"/>
          </ac:spMkLst>
        </pc:spChg>
        <pc:spChg chg="mod">
          <ac:chgData name="Harris, Haleigh" userId="S::hah4740@utulsa.edu::dfc8e91e-0ddc-430f-828f-92a306d8ca33" providerId="AD" clId="Web-{27043B14-6241-48B9-BEB4-F954DB206998}" dt="2025-03-25T23:44:17.867" v="504" actId="20577"/>
          <ac:spMkLst>
            <pc:docMk/>
            <pc:sldMk cId="0" sldId="261"/>
            <ac:spMk id="7" creationId="{00000000-0000-0000-0000-000000000000}"/>
          </ac:spMkLst>
        </pc:spChg>
        <pc:spChg chg="mod">
          <ac:chgData name="Harris, Haleigh" userId="S::hah4740@utulsa.edu::dfc8e91e-0ddc-430f-828f-92a306d8ca33" providerId="AD" clId="Web-{27043B14-6241-48B9-BEB4-F954DB206998}" dt="2025-03-25T23:52:45.050" v="606" actId="20577"/>
          <ac:spMkLst>
            <pc:docMk/>
            <pc:sldMk cId="0" sldId="261"/>
            <ac:spMk id="8" creationId="{00000000-0000-0000-0000-000000000000}"/>
          </ac:spMkLst>
        </pc:spChg>
        <pc:spChg chg="mod">
          <ac:chgData name="Harris, Haleigh" userId="S::hah4740@utulsa.edu::dfc8e91e-0ddc-430f-828f-92a306d8ca33" providerId="AD" clId="Web-{27043B14-6241-48B9-BEB4-F954DB206998}" dt="2025-03-26T00:01:40.890" v="763" actId="1076"/>
          <ac:spMkLst>
            <pc:docMk/>
            <pc:sldMk cId="0" sldId="261"/>
            <ac:spMk id="9" creationId="{00000000-0000-0000-0000-000000000000}"/>
          </ac:spMkLst>
        </pc:spChg>
        <pc:spChg chg="mod">
          <ac:chgData name="Harris, Haleigh" userId="S::hah4740@utulsa.edu::dfc8e91e-0ddc-430f-828f-92a306d8ca33" providerId="AD" clId="Web-{27043B14-6241-48B9-BEB4-F954DB206998}" dt="2025-03-26T00:09:37.868" v="1111" actId="20577"/>
          <ac:spMkLst>
            <pc:docMk/>
            <pc:sldMk cId="0" sldId="261"/>
            <ac:spMk id="10" creationId="{00000000-0000-0000-0000-000000000000}"/>
          </ac:spMkLst>
        </pc:spChg>
        <pc:spChg chg="mod">
          <ac:chgData name="Harris, Haleigh" userId="S::hah4740@utulsa.edu::dfc8e91e-0ddc-430f-828f-92a306d8ca33" providerId="AD" clId="Web-{27043B14-6241-48B9-BEB4-F954DB206998}" dt="2025-03-26T00:09:52.056" v="1113" actId="20577"/>
          <ac:spMkLst>
            <pc:docMk/>
            <pc:sldMk cId="0" sldId="261"/>
            <ac:spMk id="11" creationId="{00000000-0000-0000-0000-000000000000}"/>
          </ac:spMkLst>
        </pc:spChg>
        <pc:spChg chg="mod">
          <ac:chgData name="Harris, Haleigh" userId="S::hah4740@utulsa.edu::dfc8e91e-0ddc-430f-828f-92a306d8ca33" providerId="AD" clId="Web-{27043B14-6241-48B9-BEB4-F954DB206998}" dt="2025-03-26T00:10:02.510" v="1114" actId="20577"/>
          <ac:spMkLst>
            <pc:docMk/>
            <pc:sldMk cId="0" sldId="261"/>
            <ac:spMk id="12" creationId="{00000000-0000-0000-0000-000000000000}"/>
          </ac:spMkLst>
        </pc:spChg>
      </pc:sldChg>
      <pc:sldChg chg="addSp modSp">
        <pc:chgData name="Harris, Haleigh" userId="S::hah4740@utulsa.edu::dfc8e91e-0ddc-430f-828f-92a306d8ca33" providerId="AD" clId="Web-{27043B14-6241-48B9-BEB4-F954DB206998}" dt="2025-03-26T00:51:51.246" v="2117" actId="1076"/>
        <pc:sldMkLst>
          <pc:docMk/>
          <pc:sldMk cId="0" sldId="262"/>
        </pc:sldMkLst>
        <pc:spChg chg="mod">
          <ac:chgData name="Harris, Haleigh" userId="S::hah4740@utulsa.edu::dfc8e91e-0ddc-430f-828f-92a306d8ca33" providerId="AD" clId="Web-{27043B14-6241-48B9-BEB4-F954DB206998}" dt="2025-03-25T23:40:24.261" v="485" actId="1076"/>
          <ac:spMkLst>
            <pc:docMk/>
            <pc:sldMk cId="0" sldId="262"/>
            <ac:spMk id="4" creationId="{00000000-0000-0000-0000-000000000000}"/>
          </ac:spMkLst>
        </pc:spChg>
        <pc:spChg chg="mod">
          <ac:chgData name="Harris, Haleigh" userId="S::hah4740@utulsa.edu::dfc8e91e-0ddc-430f-828f-92a306d8ca33" providerId="AD" clId="Web-{27043B14-6241-48B9-BEB4-F954DB206998}" dt="2025-03-26T00:50:30.382" v="2108" actId="20577"/>
          <ac:spMkLst>
            <pc:docMk/>
            <pc:sldMk cId="0" sldId="262"/>
            <ac:spMk id="5" creationId="{00000000-0000-0000-0000-000000000000}"/>
          </ac:spMkLst>
        </pc:spChg>
        <pc:spChg chg="mod">
          <ac:chgData name="Harris, Haleigh" userId="S::hah4740@utulsa.edu::dfc8e91e-0ddc-430f-828f-92a306d8ca33" providerId="AD" clId="Web-{27043B14-6241-48B9-BEB4-F954DB206998}" dt="2025-03-25T23:39:38.931" v="482" actId="1076"/>
          <ac:spMkLst>
            <pc:docMk/>
            <pc:sldMk cId="0" sldId="262"/>
            <ac:spMk id="6" creationId="{00000000-0000-0000-0000-000000000000}"/>
          </ac:spMkLst>
        </pc:spChg>
        <pc:spChg chg="mod">
          <ac:chgData name="Harris, Haleigh" userId="S::hah4740@utulsa.edu::dfc8e91e-0ddc-430f-828f-92a306d8ca33" providerId="AD" clId="Web-{27043B14-6241-48B9-BEB4-F954DB206998}" dt="2025-03-26T00:50:58.228" v="2112" actId="1076"/>
          <ac:spMkLst>
            <pc:docMk/>
            <pc:sldMk cId="0" sldId="262"/>
            <ac:spMk id="7" creationId="{00000000-0000-0000-0000-000000000000}"/>
          </ac:spMkLst>
        </pc:spChg>
        <pc:spChg chg="mod">
          <ac:chgData name="Harris, Haleigh" userId="S::hah4740@utulsa.edu::dfc8e91e-0ddc-430f-828f-92a306d8ca33" providerId="AD" clId="Web-{27043B14-6241-48B9-BEB4-F954DB206998}" dt="2025-03-26T00:51:04.822" v="2113" actId="1076"/>
          <ac:spMkLst>
            <pc:docMk/>
            <pc:sldMk cId="0" sldId="262"/>
            <ac:spMk id="8" creationId="{00000000-0000-0000-0000-000000000000}"/>
          </ac:spMkLst>
        </pc:spChg>
        <pc:spChg chg="mod">
          <ac:chgData name="Harris, Haleigh" userId="S::hah4740@utulsa.edu::dfc8e91e-0ddc-430f-828f-92a306d8ca33" providerId="AD" clId="Web-{27043B14-6241-48B9-BEB4-F954DB206998}" dt="2025-03-26T00:50:42.649" v="2110" actId="20577"/>
          <ac:spMkLst>
            <pc:docMk/>
            <pc:sldMk cId="0" sldId="262"/>
            <ac:spMk id="9" creationId="{00000000-0000-0000-0000-000000000000}"/>
          </ac:spMkLst>
        </pc:spChg>
        <pc:spChg chg="mod">
          <ac:chgData name="Harris, Haleigh" userId="S::hah4740@utulsa.edu::dfc8e91e-0ddc-430f-828f-92a306d8ca33" providerId="AD" clId="Web-{27043B14-6241-48B9-BEB4-F954DB206998}" dt="2025-03-25T23:40:41.497" v="488" actId="1076"/>
          <ac:spMkLst>
            <pc:docMk/>
            <pc:sldMk cId="0" sldId="262"/>
            <ac:spMk id="10" creationId="{00000000-0000-0000-0000-000000000000}"/>
          </ac:spMkLst>
        </pc:spChg>
        <pc:picChg chg="add mod">
          <ac:chgData name="Harris, Haleigh" userId="S::hah4740@utulsa.edu::dfc8e91e-0ddc-430f-828f-92a306d8ca33" providerId="AD" clId="Web-{27043B14-6241-48B9-BEB4-F954DB206998}" dt="2025-03-26T00:51:51.246" v="2117" actId="1076"/>
          <ac:picMkLst>
            <pc:docMk/>
            <pc:sldMk cId="0" sldId="262"/>
            <ac:picMk id="3" creationId="{1E07479F-A11E-0B0F-BF67-E3200AB8161F}"/>
          </ac:picMkLst>
        </pc:picChg>
      </pc:sldChg>
      <pc:sldChg chg="modSp">
        <pc:chgData name="Harris, Haleigh" userId="S::hah4740@utulsa.edu::dfc8e91e-0ddc-430f-828f-92a306d8ca33" providerId="AD" clId="Web-{27043B14-6241-48B9-BEB4-F954DB206998}" dt="2025-03-26T00:41:33.870" v="1835" actId="20577"/>
        <pc:sldMkLst>
          <pc:docMk/>
          <pc:sldMk cId="0" sldId="264"/>
        </pc:sldMkLst>
        <pc:spChg chg="mod">
          <ac:chgData name="Harris, Haleigh" userId="S::hah4740@utulsa.edu::dfc8e91e-0ddc-430f-828f-92a306d8ca33" providerId="AD" clId="Web-{27043B14-6241-48B9-BEB4-F954DB206998}" dt="2025-03-26T00:41:33.870" v="1835" actId="20577"/>
          <ac:spMkLst>
            <pc:docMk/>
            <pc:sldMk cId="0" sldId="264"/>
            <ac:spMk id="10" creationId="{00000000-0000-0000-0000-000000000000}"/>
          </ac:spMkLst>
        </pc:spChg>
        <pc:spChg chg="mod">
          <ac:chgData name="Harris, Haleigh" userId="S::hah4740@utulsa.edu::dfc8e91e-0ddc-430f-828f-92a306d8ca33" providerId="AD" clId="Web-{27043B14-6241-48B9-BEB4-F954DB206998}" dt="2025-03-26T00:29:35.723" v="1515" actId="20577"/>
          <ac:spMkLst>
            <pc:docMk/>
            <pc:sldMk cId="0" sldId="264"/>
            <ac:spMk id="11" creationId="{00000000-0000-0000-0000-000000000000}"/>
          </ac:spMkLst>
        </pc:spChg>
        <pc:spChg chg="mod">
          <ac:chgData name="Harris, Haleigh" userId="S::hah4740@utulsa.edu::dfc8e91e-0ddc-430f-828f-92a306d8ca33" providerId="AD" clId="Web-{27043B14-6241-48B9-BEB4-F954DB206998}" dt="2025-03-26T00:40:42.430" v="1816" actId="20577"/>
          <ac:spMkLst>
            <pc:docMk/>
            <pc:sldMk cId="0" sldId="264"/>
            <ac:spMk id="12" creationId="{00000000-0000-0000-0000-000000000000}"/>
          </ac:spMkLst>
        </pc:spChg>
        <pc:spChg chg="mod">
          <ac:chgData name="Harris, Haleigh" userId="S::hah4740@utulsa.edu::dfc8e91e-0ddc-430f-828f-92a306d8ca33" providerId="AD" clId="Web-{27043B14-6241-48B9-BEB4-F954DB206998}" dt="2025-03-26T00:40:35.398" v="1814" actId="20577"/>
          <ac:spMkLst>
            <pc:docMk/>
            <pc:sldMk cId="0" sldId="264"/>
            <ac:spMk id="13" creationId="{00000000-0000-0000-0000-000000000000}"/>
          </ac:spMkLst>
        </pc:spChg>
      </pc:sldChg>
      <pc:sldChg chg="modSp">
        <pc:chgData name="Harris, Haleigh" userId="S::hah4740@utulsa.edu::dfc8e91e-0ddc-430f-828f-92a306d8ca33" providerId="AD" clId="Web-{27043B14-6241-48B9-BEB4-F954DB206998}" dt="2025-03-26T00:14:14.445" v="1167" actId="1076"/>
        <pc:sldMkLst>
          <pc:docMk/>
          <pc:sldMk cId="0" sldId="265"/>
        </pc:sldMkLst>
        <pc:spChg chg="mod">
          <ac:chgData name="Harris, Haleigh" userId="S::hah4740@utulsa.edu::dfc8e91e-0ddc-430f-828f-92a306d8ca33" providerId="AD" clId="Web-{27043B14-6241-48B9-BEB4-F954DB206998}" dt="2025-03-26T00:14:11.086" v="1166" actId="1076"/>
          <ac:spMkLst>
            <pc:docMk/>
            <pc:sldMk cId="0" sldId="265"/>
            <ac:spMk id="7" creationId="{00000000-0000-0000-0000-000000000000}"/>
          </ac:spMkLst>
        </pc:spChg>
        <pc:spChg chg="mod">
          <ac:chgData name="Harris, Haleigh" userId="S::hah4740@utulsa.edu::dfc8e91e-0ddc-430f-828f-92a306d8ca33" providerId="AD" clId="Web-{27043B14-6241-48B9-BEB4-F954DB206998}" dt="2025-03-26T00:14:09.039" v="1165" actId="1076"/>
          <ac:spMkLst>
            <pc:docMk/>
            <pc:sldMk cId="0" sldId="265"/>
            <ac:spMk id="10" creationId="{00000000-0000-0000-0000-000000000000}"/>
          </ac:spMkLst>
        </pc:spChg>
        <pc:spChg chg="mod">
          <ac:chgData name="Harris, Haleigh" userId="S::hah4740@utulsa.edu::dfc8e91e-0ddc-430f-828f-92a306d8ca33" providerId="AD" clId="Web-{27043B14-6241-48B9-BEB4-F954DB206998}" dt="2025-03-26T00:14:14.445" v="1167" actId="1076"/>
          <ac:spMkLst>
            <pc:docMk/>
            <pc:sldMk cId="0" sldId="265"/>
            <ac:spMk id="13" creationId="{00000000-0000-0000-0000-000000000000}"/>
          </ac:spMkLst>
        </pc:spChg>
        <pc:spChg chg="mod">
          <ac:chgData name="Harris, Haleigh" userId="S::hah4740@utulsa.edu::dfc8e91e-0ddc-430f-828f-92a306d8ca33" providerId="AD" clId="Web-{27043B14-6241-48B9-BEB4-F954DB206998}" dt="2025-03-26T00:12:10.001" v="1149" actId="1076"/>
          <ac:spMkLst>
            <pc:docMk/>
            <pc:sldMk cId="0" sldId="265"/>
            <ac:spMk id="17" creationId="{F3FE50E2-ECCD-5427-3E8B-45FD841C9775}"/>
          </ac:spMkLst>
        </pc:spChg>
      </pc:sldChg>
      <pc:sldChg chg="addSp delSp modSp">
        <pc:chgData name="Harris, Haleigh" userId="S::hah4740@utulsa.edu::dfc8e91e-0ddc-430f-828f-92a306d8ca33" providerId="AD" clId="Web-{27043B14-6241-48B9-BEB4-F954DB206998}" dt="2025-03-26T00:45:26.913" v="2000" actId="1076"/>
        <pc:sldMkLst>
          <pc:docMk/>
          <pc:sldMk cId="0" sldId="268"/>
        </pc:sldMkLst>
        <pc:spChg chg="mod">
          <ac:chgData name="Harris, Haleigh" userId="S::hah4740@utulsa.edu::dfc8e91e-0ddc-430f-828f-92a306d8ca33" providerId="AD" clId="Web-{27043B14-6241-48B9-BEB4-F954DB206998}" dt="2025-03-26T00:44:27.567" v="1991" actId="20577"/>
          <ac:spMkLst>
            <pc:docMk/>
            <pc:sldMk cId="0" sldId="268"/>
            <ac:spMk id="6" creationId="{00000000-0000-0000-0000-000000000000}"/>
          </ac:spMkLst>
        </pc:spChg>
        <pc:grpChg chg="del">
          <ac:chgData name="Harris, Haleigh" userId="S::hah4740@utulsa.edu::dfc8e91e-0ddc-430f-828f-92a306d8ca33" providerId="AD" clId="Web-{27043B14-6241-48B9-BEB4-F954DB206998}" dt="2025-03-26T00:45:00.521" v="1992"/>
          <ac:grpSpMkLst>
            <pc:docMk/>
            <pc:sldMk cId="0" sldId="268"/>
            <ac:grpSpMk id="3" creationId="{00000000-0000-0000-0000-000000000000}"/>
          </ac:grpSpMkLst>
        </pc:grpChg>
        <pc:picChg chg="add mod modCrop">
          <ac:chgData name="Harris, Haleigh" userId="S::hah4740@utulsa.edu::dfc8e91e-0ddc-430f-828f-92a306d8ca33" providerId="AD" clId="Web-{27043B14-6241-48B9-BEB4-F954DB206998}" dt="2025-03-26T00:45:26.913" v="2000" actId="1076"/>
          <ac:picMkLst>
            <pc:docMk/>
            <pc:sldMk cId="0" sldId="268"/>
            <ac:picMk id="7" creationId="{3747C1DD-BBAC-7A2D-D571-6F5562357BCF}"/>
          </ac:picMkLst>
        </pc:picChg>
      </pc:sldChg>
      <pc:sldChg chg="addSp delSp modSp">
        <pc:chgData name="Harris, Haleigh" userId="S::hah4740@utulsa.edu::dfc8e91e-0ddc-430f-828f-92a306d8ca33" providerId="AD" clId="Web-{27043B14-6241-48B9-BEB4-F954DB206998}" dt="2025-03-26T00:46:05.665" v="2004" actId="1076"/>
        <pc:sldMkLst>
          <pc:docMk/>
          <pc:sldMk cId="0" sldId="270"/>
        </pc:sldMkLst>
        <pc:spChg chg="del">
          <ac:chgData name="Harris, Haleigh" userId="S::hah4740@utulsa.edu::dfc8e91e-0ddc-430f-828f-92a306d8ca33" providerId="AD" clId="Web-{27043B14-6241-48B9-BEB4-F954DB206998}" dt="2025-03-26T00:45:45.008" v="2001"/>
          <ac:spMkLst>
            <pc:docMk/>
            <pc:sldMk cId="0" sldId="270"/>
            <ac:spMk id="4" creationId="{00000000-0000-0000-0000-000000000000}"/>
          </ac:spMkLst>
        </pc:spChg>
        <pc:picChg chg="add mod">
          <ac:chgData name="Harris, Haleigh" userId="S::hah4740@utulsa.edu::dfc8e91e-0ddc-430f-828f-92a306d8ca33" providerId="AD" clId="Web-{27043B14-6241-48B9-BEB4-F954DB206998}" dt="2025-03-26T00:46:05.665" v="2004" actId="1076"/>
          <ac:picMkLst>
            <pc:docMk/>
            <pc:sldMk cId="0" sldId="270"/>
            <ac:picMk id="8" creationId="{E9E0DBA6-795A-78AB-9889-7186DC484BBC}"/>
          </ac:picMkLst>
        </pc:picChg>
      </pc:sldChg>
      <pc:sldChg chg="modSp">
        <pc:chgData name="Harris, Haleigh" userId="S::hah4740@utulsa.edu::dfc8e91e-0ddc-430f-828f-92a306d8ca33" providerId="AD" clId="Web-{27043B14-6241-48B9-BEB4-F954DB206998}" dt="2025-03-26T00:08:07.910" v="1096" actId="20577"/>
        <pc:sldMkLst>
          <pc:docMk/>
          <pc:sldMk cId="827208369" sldId="273"/>
        </pc:sldMkLst>
        <pc:spChg chg="mod">
          <ac:chgData name="Harris, Haleigh" userId="S::hah4740@utulsa.edu::dfc8e91e-0ddc-430f-828f-92a306d8ca33" providerId="AD" clId="Web-{27043B14-6241-48B9-BEB4-F954DB206998}" dt="2025-03-26T00:08:07.910" v="1096" actId="20577"/>
          <ac:spMkLst>
            <pc:docMk/>
            <pc:sldMk cId="827208369" sldId="273"/>
            <ac:spMk id="9" creationId="{CBC5C6CD-DAE8-23FA-93A5-FD857C5DF362}"/>
          </ac:spMkLst>
        </pc:spChg>
      </pc:sldChg>
      <pc:sldChg chg="modSp">
        <pc:chgData name="Harris, Haleigh" userId="S::hah4740@utulsa.edu::dfc8e91e-0ddc-430f-828f-92a306d8ca33" providerId="AD" clId="Web-{27043B14-6241-48B9-BEB4-F954DB206998}" dt="2025-03-26T00:15:19.907" v="1211" actId="20577"/>
        <pc:sldMkLst>
          <pc:docMk/>
          <pc:sldMk cId="2475263359" sldId="274"/>
        </pc:sldMkLst>
        <pc:spChg chg="mod">
          <ac:chgData name="Harris, Haleigh" userId="S::hah4740@utulsa.edu::dfc8e91e-0ddc-430f-828f-92a306d8ca33" providerId="AD" clId="Web-{27043B14-6241-48B9-BEB4-F954DB206998}" dt="2025-03-26T00:15:19.907" v="1211" actId="20577"/>
          <ac:spMkLst>
            <pc:docMk/>
            <pc:sldMk cId="2475263359" sldId="274"/>
            <ac:spMk id="6" creationId="{CFB987A3-3095-2063-C2F3-E9FE70F872DA}"/>
          </ac:spMkLst>
        </pc:spChg>
      </pc:sldChg>
      <pc:sldChg chg="addSp delSp modSp">
        <pc:chgData name="Harris, Haleigh" userId="S::hah4740@utulsa.edu::dfc8e91e-0ddc-430f-828f-92a306d8ca33" providerId="AD" clId="Web-{27043B14-6241-48B9-BEB4-F954DB206998}" dt="2025-03-26T00:25:38.398" v="1416" actId="1076"/>
        <pc:sldMkLst>
          <pc:docMk/>
          <pc:sldMk cId="2541646622" sldId="275"/>
        </pc:sldMkLst>
        <pc:spChg chg="mod">
          <ac:chgData name="Harris, Haleigh" userId="S::hah4740@utulsa.edu::dfc8e91e-0ddc-430f-828f-92a306d8ca33" providerId="AD" clId="Web-{27043B14-6241-48B9-BEB4-F954DB206998}" dt="2025-03-26T00:23:14.735" v="1306" actId="20577"/>
          <ac:spMkLst>
            <pc:docMk/>
            <pc:sldMk cId="2541646622" sldId="275"/>
            <ac:spMk id="7" creationId="{5E1C8990-8A8D-A833-2B36-FEE37731D954}"/>
          </ac:spMkLst>
        </pc:spChg>
        <pc:spChg chg="add del mod">
          <ac:chgData name="Harris, Haleigh" userId="S::hah4740@utulsa.edu::dfc8e91e-0ddc-430f-828f-92a306d8ca33" providerId="AD" clId="Web-{27043B14-6241-48B9-BEB4-F954DB206998}" dt="2025-03-26T00:25:38.398" v="1416" actId="1076"/>
          <ac:spMkLst>
            <pc:docMk/>
            <pc:sldMk cId="2541646622" sldId="275"/>
            <ac:spMk id="10" creationId="{31A33B29-7A05-C9A0-6502-BD089B66B101}"/>
          </ac:spMkLst>
        </pc:spChg>
        <pc:spChg chg="mod">
          <ac:chgData name="Harris, Haleigh" userId="S::hah4740@utulsa.edu::dfc8e91e-0ddc-430f-828f-92a306d8ca33" providerId="AD" clId="Web-{27043B14-6241-48B9-BEB4-F954DB206998}" dt="2025-03-26T00:25:14.928" v="1409" actId="1076"/>
          <ac:spMkLst>
            <pc:docMk/>
            <pc:sldMk cId="2541646622" sldId="275"/>
            <ac:spMk id="13" creationId="{7408741F-AECB-B3B0-DB84-C034965CBE4A}"/>
          </ac:spMkLst>
        </pc:spChg>
        <pc:spChg chg="mod">
          <ac:chgData name="Harris, Haleigh" userId="S::hah4740@utulsa.edu::dfc8e91e-0ddc-430f-828f-92a306d8ca33" providerId="AD" clId="Web-{27043B14-6241-48B9-BEB4-F954DB206998}" dt="2025-03-26T00:16:55.465" v="1269" actId="20577"/>
          <ac:spMkLst>
            <pc:docMk/>
            <pc:sldMk cId="2541646622" sldId="275"/>
            <ac:spMk id="17" creationId="{FDB7F2FD-5A2B-D3D9-C035-F58DA8FF5B0F}"/>
          </ac:spMkLst>
        </pc:spChg>
      </pc:sldChg>
      <pc:sldChg chg="modSp">
        <pc:chgData name="Harris, Haleigh" userId="S::hah4740@utulsa.edu::dfc8e91e-0ddc-430f-828f-92a306d8ca33" providerId="AD" clId="Web-{27043B14-6241-48B9-BEB4-F954DB206998}" dt="2025-03-26T00:34:16.972" v="1642" actId="20577"/>
        <pc:sldMkLst>
          <pc:docMk/>
          <pc:sldMk cId="2085333132" sldId="276"/>
        </pc:sldMkLst>
        <pc:spChg chg="mod">
          <ac:chgData name="Harris, Haleigh" userId="S::hah4740@utulsa.edu::dfc8e91e-0ddc-430f-828f-92a306d8ca33" providerId="AD" clId="Web-{27043B14-6241-48B9-BEB4-F954DB206998}" dt="2025-03-26T00:34:16.972" v="1642" actId="20577"/>
          <ac:spMkLst>
            <pc:docMk/>
            <pc:sldMk cId="2085333132" sldId="276"/>
            <ac:spMk id="7" creationId="{1EA0007F-5DD0-FCFB-11E2-4BF04D6F8608}"/>
          </ac:spMkLst>
        </pc:spChg>
        <pc:spChg chg="mod">
          <ac:chgData name="Harris, Haleigh" userId="S::hah4740@utulsa.edu::dfc8e91e-0ddc-430f-828f-92a306d8ca33" providerId="AD" clId="Web-{27043B14-6241-48B9-BEB4-F954DB206998}" dt="2025-03-26T00:33:49.549" v="1632" actId="20577"/>
          <ac:spMkLst>
            <pc:docMk/>
            <pc:sldMk cId="2085333132" sldId="276"/>
            <ac:spMk id="10" creationId="{3BD8DE87-EE79-8B3A-D904-414AC54BA384}"/>
          </ac:spMkLst>
        </pc:spChg>
        <pc:spChg chg="mod">
          <ac:chgData name="Harris, Haleigh" userId="S::hah4740@utulsa.edu::dfc8e91e-0ddc-430f-828f-92a306d8ca33" providerId="AD" clId="Web-{27043B14-6241-48B9-BEB4-F954DB206998}" dt="2025-03-26T00:33:53.940" v="1637" actId="1076"/>
          <ac:spMkLst>
            <pc:docMk/>
            <pc:sldMk cId="2085333132" sldId="276"/>
            <ac:spMk id="13" creationId="{7381974B-D20B-C2D8-B180-F93A994E2566}"/>
          </ac:spMkLst>
        </pc:spChg>
        <pc:spChg chg="mod">
          <ac:chgData name="Harris, Haleigh" userId="S::hah4740@utulsa.edu::dfc8e91e-0ddc-430f-828f-92a306d8ca33" providerId="AD" clId="Web-{27043B14-6241-48B9-BEB4-F954DB206998}" dt="2025-03-26T00:31:19.557" v="1528" actId="20577"/>
          <ac:spMkLst>
            <pc:docMk/>
            <pc:sldMk cId="2085333132" sldId="276"/>
            <ac:spMk id="17" creationId="{2D43B527-AA22-7251-64C3-59FD7DC7441B}"/>
          </ac:spMkLst>
        </pc:spChg>
      </pc:sldChg>
      <pc:sldChg chg="modSp">
        <pc:chgData name="Harris, Haleigh" userId="S::hah4740@utulsa.edu::dfc8e91e-0ddc-430f-828f-92a306d8ca33" providerId="AD" clId="Web-{27043B14-6241-48B9-BEB4-F954DB206998}" dt="2025-03-26T00:38:30.048" v="1742" actId="1076"/>
        <pc:sldMkLst>
          <pc:docMk/>
          <pc:sldMk cId="1331446183" sldId="277"/>
        </pc:sldMkLst>
        <pc:spChg chg="mod">
          <ac:chgData name="Harris, Haleigh" userId="S::hah4740@utulsa.edu::dfc8e91e-0ddc-430f-828f-92a306d8ca33" providerId="AD" clId="Web-{27043B14-6241-48B9-BEB4-F954DB206998}" dt="2025-03-26T00:37:25.795" v="1724" actId="20577"/>
          <ac:spMkLst>
            <pc:docMk/>
            <pc:sldMk cId="1331446183" sldId="277"/>
            <ac:spMk id="7" creationId="{F61E5188-3E05-19B2-E7A6-41A14E078EBD}"/>
          </ac:spMkLst>
        </pc:spChg>
        <pc:spChg chg="mod">
          <ac:chgData name="Harris, Haleigh" userId="S::hah4740@utulsa.edu::dfc8e91e-0ddc-430f-828f-92a306d8ca33" providerId="AD" clId="Web-{27043B14-6241-48B9-BEB4-F954DB206998}" dt="2025-03-26T00:37:40.748" v="1737" actId="20577"/>
          <ac:spMkLst>
            <pc:docMk/>
            <pc:sldMk cId="1331446183" sldId="277"/>
            <ac:spMk id="10" creationId="{B5F335FE-31D2-ACBF-7DCC-F7E22655F634}"/>
          </ac:spMkLst>
        </pc:spChg>
        <pc:spChg chg="mod">
          <ac:chgData name="Harris, Haleigh" userId="S::hah4740@utulsa.edu::dfc8e91e-0ddc-430f-828f-92a306d8ca33" providerId="AD" clId="Web-{27043B14-6241-48B9-BEB4-F954DB206998}" dt="2025-03-26T00:38:30.048" v="1742" actId="1076"/>
          <ac:spMkLst>
            <pc:docMk/>
            <pc:sldMk cId="1331446183" sldId="277"/>
            <ac:spMk id="13" creationId="{DCDC026C-1A4E-643B-FF77-B97BCD412886}"/>
          </ac:spMkLst>
        </pc:spChg>
        <pc:spChg chg="mod">
          <ac:chgData name="Harris, Haleigh" userId="S::hah4740@utulsa.edu::dfc8e91e-0ddc-430f-828f-92a306d8ca33" providerId="AD" clId="Web-{27043B14-6241-48B9-BEB4-F954DB206998}" dt="2025-03-26T00:37:10.825" v="1714" actId="20577"/>
          <ac:spMkLst>
            <pc:docMk/>
            <pc:sldMk cId="1331446183" sldId="277"/>
            <ac:spMk id="17" creationId="{D027AE23-710A-B68D-CC90-C741C6D00A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1FD90-1A80-476D-BAC1-223B67114E43}" type="datetimeFigureOut">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AE276-6A94-4473-91E6-0A8FDF9C35C4}" type="slidenum">
              <a:t>‹#›</a:t>
            </a:fld>
            <a:endParaRPr lang="en-US"/>
          </a:p>
        </p:txBody>
      </p:sp>
    </p:spTree>
    <p:extLst>
      <p:ext uri="{BB962C8B-B14F-4D97-AF65-F5344CB8AC3E}">
        <p14:creationId xmlns:p14="http://schemas.microsoft.com/office/powerpoint/2010/main" val="398520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https://haveibeenpwned.com/</a:t>
            </a:r>
          </a:p>
        </p:txBody>
      </p:sp>
      <p:sp>
        <p:nvSpPr>
          <p:cNvPr id="4" name="Slide Number Placeholder 3"/>
          <p:cNvSpPr>
            <a:spLocks noGrp="1"/>
          </p:cNvSpPr>
          <p:nvPr>
            <p:ph type="sldNum" sz="quarter" idx="5"/>
          </p:nvPr>
        </p:nvSpPr>
        <p:spPr/>
        <p:txBody>
          <a:bodyPr/>
          <a:lstStyle/>
          <a:p>
            <a:fld id="{C51AE276-6A94-4473-91E6-0A8FDF9C35C4}" type="slidenum">
              <a:t>14</a:t>
            </a:fld>
            <a:endParaRPr lang="en-US"/>
          </a:p>
        </p:txBody>
      </p:sp>
    </p:spTree>
    <p:extLst>
      <p:ext uri="{BB962C8B-B14F-4D97-AF65-F5344CB8AC3E}">
        <p14:creationId xmlns:p14="http://schemas.microsoft.com/office/powerpoint/2010/main" val="1094798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jpe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ncsc.gov.uk/static-assets/documents/PwnedPasswordsTop100k.txt" TargetMode="External"/><Relationship Id="rId5" Type="http://schemas.openxmlformats.org/officeDocument/2006/relationships/hyperlink" Target="https://linfordco.com/blog/nist-password-policy-guidelines/" TargetMode="External"/><Relationship Id="rId10" Type="http://schemas.openxmlformats.org/officeDocument/2006/relationships/image" Target="../media/image52.svg"/><Relationship Id="rId4" Type="http://schemas.openxmlformats.org/officeDocument/2006/relationships/hyperlink" Target="https://gchq.github.io/CyberChef/" TargetMode="External"/><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sv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sv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2.svg"/><Relationship Id="rId4" Type="http://schemas.openxmlformats.org/officeDocument/2006/relationships/image" Target="../media/image21.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0.png"/><Relationship Id="rId5" Type="http://schemas.openxmlformats.org/officeDocument/2006/relationships/image" Target="../media/image13.png"/><Relationship Id="rId10" Type="http://schemas.openxmlformats.org/officeDocument/2006/relationships/image" Target="../media/image29.svg"/><Relationship Id="rId4" Type="http://schemas.openxmlformats.org/officeDocument/2006/relationships/image" Target="../media/image27.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4790" y="3277707"/>
            <a:ext cx="16158420" cy="3678571"/>
          </a:xfrm>
          <a:prstGeom prst="rect">
            <a:avLst/>
          </a:prstGeom>
        </p:spPr>
        <p:txBody>
          <a:bodyPr lIns="0" tIns="0" rIns="0" bIns="0" rtlCol="0" anchor="t">
            <a:spAutoFit/>
          </a:bodyPr>
          <a:lstStyle/>
          <a:p>
            <a:pPr algn="ctr">
              <a:lnSpc>
                <a:spcPts val="13957"/>
              </a:lnSpc>
            </a:pPr>
            <a:r>
              <a:rPr lang="en-US" sz="13950" spc="111">
                <a:solidFill>
                  <a:srgbClr val="FFFFFF"/>
                </a:solidFill>
                <a:latin typeface="Cabin Sketch"/>
                <a:ea typeface="Cabin Sketch"/>
                <a:cs typeface="Cabin Sketch"/>
              </a:rPr>
              <a:t>Introduction to Account Policies </a:t>
            </a:r>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640511">
            <a:off x="15426790" y="6392982"/>
            <a:ext cx="2833560" cy="2625592"/>
          </a:xfrm>
          <a:custGeom>
            <a:avLst/>
            <a:gdLst/>
            <a:ahLst/>
            <a:cxnLst/>
            <a:rect l="l" t="t" r="r" b="b"/>
            <a:pathLst>
              <a:path w="2833560" h="2625592">
                <a:moveTo>
                  <a:pt x="0" y="0"/>
                </a:moveTo>
                <a:lnTo>
                  <a:pt x="2833560" y="0"/>
                </a:lnTo>
                <a:lnTo>
                  <a:pt x="2833560" y="2625592"/>
                </a:lnTo>
                <a:lnTo>
                  <a:pt x="0" y="2625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800C5C1E-DC07-EFC0-1E0F-82A69D4923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9900A9-D613-0ACB-7DAA-95D1E1B3A2E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FF75C107-2758-A9F9-45A6-3D5516E0F64D}"/>
              </a:ext>
            </a:extLst>
          </p:cNvPr>
          <p:cNvSpPr/>
          <p:nvPr/>
        </p:nvSpPr>
        <p:spPr>
          <a:xfrm>
            <a:off x="1050681"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56B9A6F-3533-1EFF-9782-EE3404C760A9}"/>
              </a:ext>
            </a:extLst>
          </p:cNvPr>
          <p:cNvSpPr/>
          <p:nvPr/>
        </p:nvSpPr>
        <p:spPr>
          <a:xfrm>
            <a:off x="6689455" y="4724469"/>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8B48DEC7-6C86-A1F9-24FD-A71DB47AD83B}"/>
              </a:ext>
            </a:extLst>
          </p:cNvPr>
          <p:cNvSpPr/>
          <p:nvPr/>
        </p:nvSpPr>
        <p:spPr>
          <a:xfrm>
            <a:off x="12372190"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BC31F567-1F86-1CD2-D9AC-AE4E3C718264}"/>
              </a:ext>
            </a:extLst>
          </p:cNvPr>
          <p:cNvSpPr txBox="1"/>
          <p:nvPr/>
        </p:nvSpPr>
        <p:spPr>
          <a:xfrm>
            <a:off x="797902" y="449908"/>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sym typeface="Cabin Sketch"/>
              </a:rPr>
              <a:t>Question 2</a:t>
            </a:r>
            <a:endParaRPr lang="en-US"/>
          </a:p>
        </p:txBody>
      </p:sp>
      <p:sp>
        <p:nvSpPr>
          <p:cNvPr id="7" name="TextBox 7">
            <a:extLst>
              <a:ext uri="{FF2B5EF4-FFF2-40B4-BE49-F238E27FC236}">
                <a16:creationId xmlns:a16="http://schemas.microsoft.com/office/drawing/2014/main" id="{5E1C8990-8A8D-A833-2B36-FEE37731D954}"/>
              </a:ext>
            </a:extLst>
          </p:cNvPr>
          <p:cNvSpPr txBox="1"/>
          <p:nvPr/>
        </p:nvSpPr>
        <p:spPr>
          <a:xfrm>
            <a:off x="1604469" y="5930507"/>
            <a:ext cx="3803885" cy="1671676"/>
          </a:xfrm>
          <a:prstGeom prst="rect">
            <a:avLst/>
          </a:prstGeom>
        </p:spPr>
        <p:txBody>
          <a:bodyPr wrap="square" lIns="0" tIns="0" rIns="0" bIns="0" rtlCol="0" anchor="t">
            <a:spAutoFit/>
          </a:bodyPr>
          <a:lstStyle/>
          <a:p>
            <a:pPr algn="ctr">
              <a:lnSpc>
                <a:spcPts val="7000"/>
              </a:lnSpc>
            </a:pPr>
            <a:r>
              <a:rPr lang="en-US" sz="2800">
                <a:solidFill>
                  <a:srgbClr val="F0F0F0"/>
                </a:solidFill>
                <a:latin typeface="Caveat Brush"/>
              </a:rPr>
              <a:t>Complexity &gt; Length and frequent password changes </a:t>
            </a:r>
            <a:endParaRPr lang="en-US" sz="2800">
              <a:ea typeface="Calibri"/>
              <a:cs typeface="Calibri"/>
            </a:endParaRPr>
          </a:p>
        </p:txBody>
      </p:sp>
      <p:sp>
        <p:nvSpPr>
          <p:cNvPr id="10" name="TextBox 10">
            <a:extLst>
              <a:ext uri="{FF2B5EF4-FFF2-40B4-BE49-F238E27FC236}">
                <a16:creationId xmlns:a16="http://schemas.microsoft.com/office/drawing/2014/main" id="{31A33B29-7A05-C9A0-6502-BD089B66B101}"/>
              </a:ext>
            </a:extLst>
          </p:cNvPr>
          <p:cNvSpPr txBox="1"/>
          <p:nvPr/>
        </p:nvSpPr>
        <p:spPr>
          <a:xfrm>
            <a:off x="7825326" y="5486007"/>
            <a:ext cx="2639719" cy="3468898"/>
          </a:xfrm>
          <a:prstGeom prst="rect">
            <a:avLst/>
          </a:prstGeom>
        </p:spPr>
        <p:txBody>
          <a:bodyPr lIns="0" tIns="0" rIns="0" bIns="0" rtlCol="0" anchor="t">
            <a:spAutoFit/>
          </a:bodyPr>
          <a:lstStyle/>
          <a:p>
            <a:pPr algn="ctr">
              <a:lnSpc>
                <a:spcPts val="7000"/>
              </a:lnSpc>
            </a:pPr>
            <a:r>
              <a:rPr lang="en-US" sz="2800">
                <a:solidFill>
                  <a:srgbClr val="F0F0F0"/>
                </a:solidFill>
                <a:latin typeface="Caveat Brush"/>
              </a:rPr>
              <a:t>Length &gt; Complexity and  change password only if compromised</a:t>
            </a:r>
          </a:p>
        </p:txBody>
      </p:sp>
      <p:sp>
        <p:nvSpPr>
          <p:cNvPr id="13" name="TextBox 13">
            <a:extLst>
              <a:ext uri="{FF2B5EF4-FFF2-40B4-BE49-F238E27FC236}">
                <a16:creationId xmlns:a16="http://schemas.microsoft.com/office/drawing/2014/main" id="{7408741F-AECB-B3B0-DB84-C034965CBE4A}"/>
              </a:ext>
            </a:extLst>
          </p:cNvPr>
          <p:cNvSpPr txBox="1"/>
          <p:nvPr/>
        </p:nvSpPr>
        <p:spPr>
          <a:xfrm>
            <a:off x="13508061" y="5934578"/>
            <a:ext cx="2639719" cy="2571217"/>
          </a:xfrm>
          <a:prstGeom prst="rect">
            <a:avLst/>
          </a:prstGeom>
        </p:spPr>
        <p:txBody>
          <a:bodyPr lIns="0" tIns="0" rIns="0" bIns="0" rtlCol="0" anchor="t">
            <a:spAutoFit/>
          </a:bodyPr>
          <a:lstStyle/>
          <a:p>
            <a:pPr algn="ctr">
              <a:lnSpc>
                <a:spcPts val="7000"/>
              </a:lnSpc>
            </a:pPr>
            <a:r>
              <a:rPr lang="en-US" sz="2800">
                <a:solidFill>
                  <a:srgbClr val="F0F0F0"/>
                </a:solidFill>
                <a:latin typeface="Caveat Brush"/>
                <a:ea typeface="Caveat Brush"/>
                <a:cs typeface="Caveat Brush"/>
                <a:sym typeface="Caveat Brush"/>
              </a:rPr>
              <a:t>Length &gt; Complexity and frequent password changes</a:t>
            </a:r>
            <a:endParaRPr lang="en-US" sz="2800">
              <a:solidFill>
                <a:srgbClr val="F0F0F0"/>
              </a:solidFill>
              <a:latin typeface="Caveat Brush"/>
              <a:ea typeface="Caveat Brush"/>
              <a:cs typeface="Caveat Brush"/>
            </a:endParaRPr>
          </a:p>
        </p:txBody>
      </p:sp>
      <p:sp>
        <p:nvSpPr>
          <p:cNvPr id="17" name="TextBox 6">
            <a:extLst>
              <a:ext uri="{FF2B5EF4-FFF2-40B4-BE49-F238E27FC236}">
                <a16:creationId xmlns:a16="http://schemas.microsoft.com/office/drawing/2014/main" id="{FDB7F2FD-5A2B-D3D9-C035-F58DA8FF5B0F}"/>
              </a:ext>
            </a:extLst>
          </p:cNvPr>
          <p:cNvSpPr txBox="1"/>
          <p:nvPr/>
        </p:nvSpPr>
        <p:spPr>
          <a:xfrm>
            <a:off x="611065" y="2571053"/>
            <a:ext cx="16230600" cy="1239698"/>
          </a:xfrm>
          <a:prstGeom prst="rect">
            <a:avLst/>
          </a:prstGeom>
        </p:spPr>
        <p:txBody>
          <a:bodyPr lIns="0" tIns="0" rIns="0" bIns="0" rtlCol="0" anchor="t">
            <a:spAutoFit/>
          </a:bodyPr>
          <a:lstStyle/>
          <a:p>
            <a:pPr algn="ctr">
              <a:lnSpc>
                <a:spcPts val="11000"/>
              </a:lnSpc>
            </a:pPr>
            <a:r>
              <a:rPr lang="en-US" sz="4800" spc="88">
                <a:solidFill>
                  <a:srgbClr val="FFFFFF"/>
                </a:solidFill>
                <a:latin typeface="Cabin Sketch"/>
                <a:sym typeface="Cabin Sketch"/>
              </a:rPr>
              <a:t>What are the NIST Guidelines on Passwords? </a:t>
            </a:r>
            <a:endParaRPr lang="en-US" sz="4800">
              <a:ea typeface="Calibri"/>
              <a:cs typeface="Calibri"/>
            </a:endParaRPr>
          </a:p>
        </p:txBody>
      </p:sp>
      <p:sp>
        <p:nvSpPr>
          <p:cNvPr id="19" name="Freeform 5">
            <a:extLst>
              <a:ext uri="{FF2B5EF4-FFF2-40B4-BE49-F238E27FC236}">
                <a16:creationId xmlns:a16="http://schemas.microsoft.com/office/drawing/2014/main" id="{81DB0DD7-2BE3-4E65-28D5-79E4E0DED895}"/>
              </a:ext>
            </a:extLst>
          </p:cNvPr>
          <p:cNvSpPr/>
          <p:nvPr/>
        </p:nvSpPr>
        <p:spPr>
          <a:xfrm>
            <a:off x="4328892" y="1637567"/>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2541646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E449A330-473F-8D0B-589A-EDB2E34F63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EF495B-D0DD-A36A-334C-562A161733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92BE4981-A41A-AF08-8E56-ED20E412ECCD}"/>
              </a:ext>
            </a:extLst>
          </p:cNvPr>
          <p:cNvSpPr/>
          <p:nvPr/>
        </p:nvSpPr>
        <p:spPr>
          <a:xfrm>
            <a:off x="1050681"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CC0E278-03F5-2335-72DE-EFD94CF1E6EA}"/>
              </a:ext>
            </a:extLst>
          </p:cNvPr>
          <p:cNvSpPr/>
          <p:nvPr/>
        </p:nvSpPr>
        <p:spPr>
          <a:xfrm>
            <a:off x="6689455" y="4724469"/>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CE15950-021F-26F0-5029-337641F5AACE}"/>
              </a:ext>
            </a:extLst>
          </p:cNvPr>
          <p:cNvSpPr/>
          <p:nvPr/>
        </p:nvSpPr>
        <p:spPr>
          <a:xfrm>
            <a:off x="12372190"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B549DCA6-C0CD-8C93-16C7-A44CC77DC6E0}"/>
              </a:ext>
            </a:extLst>
          </p:cNvPr>
          <p:cNvSpPr txBox="1"/>
          <p:nvPr/>
        </p:nvSpPr>
        <p:spPr>
          <a:xfrm>
            <a:off x="797902" y="449908"/>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sym typeface="Cabin Sketch"/>
              </a:rPr>
              <a:t>Question 3</a:t>
            </a:r>
            <a:endParaRPr lang="en-US"/>
          </a:p>
        </p:txBody>
      </p:sp>
      <p:sp>
        <p:nvSpPr>
          <p:cNvPr id="7" name="TextBox 7">
            <a:extLst>
              <a:ext uri="{FF2B5EF4-FFF2-40B4-BE49-F238E27FC236}">
                <a16:creationId xmlns:a16="http://schemas.microsoft.com/office/drawing/2014/main" id="{1EA0007F-5DD0-FCFB-11E2-4BF04D6F8608}"/>
              </a:ext>
            </a:extLst>
          </p:cNvPr>
          <p:cNvSpPr txBox="1"/>
          <p:nvPr/>
        </p:nvSpPr>
        <p:spPr>
          <a:xfrm>
            <a:off x="2186552" y="5433090"/>
            <a:ext cx="2639719" cy="3510256"/>
          </a:xfrm>
          <a:prstGeom prst="rect">
            <a:avLst/>
          </a:prstGeom>
        </p:spPr>
        <p:txBody>
          <a:bodyPr lIns="0" tIns="0" rIns="0" bIns="0" rtlCol="0" anchor="t">
            <a:spAutoFit/>
          </a:bodyPr>
          <a:lstStyle/>
          <a:p>
            <a:pPr algn="ctr">
              <a:lnSpc>
                <a:spcPts val="7000"/>
              </a:lnSpc>
            </a:pPr>
            <a:r>
              <a:rPr lang="en-US" sz="4000">
                <a:solidFill>
                  <a:srgbClr val="F0F0F0"/>
                </a:solidFill>
                <a:latin typeface="Caveat Brush"/>
              </a:rPr>
              <a:t>National Institute of Standards and Technology</a:t>
            </a:r>
            <a:endParaRPr lang="en-US" sz="4000">
              <a:ea typeface="Calibri"/>
              <a:cs typeface="Calibri"/>
            </a:endParaRPr>
          </a:p>
        </p:txBody>
      </p:sp>
      <p:sp>
        <p:nvSpPr>
          <p:cNvPr id="10" name="TextBox 10">
            <a:extLst>
              <a:ext uri="{FF2B5EF4-FFF2-40B4-BE49-F238E27FC236}">
                <a16:creationId xmlns:a16="http://schemas.microsoft.com/office/drawing/2014/main" id="{3BD8DE87-EE79-8B3A-D904-414AC54BA384}"/>
              </a:ext>
            </a:extLst>
          </p:cNvPr>
          <p:cNvSpPr txBox="1"/>
          <p:nvPr/>
        </p:nvSpPr>
        <p:spPr>
          <a:xfrm>
            <a:off x="7825326" y="5433090"/>
            <a:ext cx="2639719" cy="3510256"/>
          </a:xfrm>
          <a:prstGeom prst="rect">
            <a:avLst/>
          </a:prstGeom>
        </p:spPr>
        <p:txBody>
          <a:bodyPr lIns="0" tIns="0" rIns="0" bIns="0" rtlCol="0" anchor="t">
            <a:spAutoFit/>
          </a:bodyPr>
          <a:lstStyle/>
          <a:p>
            <a:pPr algn="ctr">
              <a:lnSpc>
                <a:spcPts val="7000"/>
              </a:lnSpc>
            </a:pPr>
            <a:r>
              <a:rPr lang="en-US" sz="4000">
                <a:solidFill>
                  <a:srgbClr val="F0F0F0"/>
                </a:solidFill>
                <a:latin typeface="Caveat Brush"/>
                <a:sym typeface="Caveat Brush"/>
              </a:rPr>
              <a:t>National Institute of Systems and Teaching </a:t>
            </a:r>
            <a:endParaRPr lang="en-US" sz="4000">
              <a:ea typeface="Calibri"/>
              <a:cs typeface="Calibri"/>
            </a:endParaRPr>
          </a:p>
        </p:txBody>
      </p:sp>
      <p:sp>
        <p:nvSpPr>
          <p:cNvPr id="13" name="TextBox 13">
            <a:extLst>
              <a:ext uri="{FF2B5EF4-FFF2-40B4-BE49-F238E27FC236}">
                <a16:creationId xmlns:a16="http://schemas.microsoft.com/office/drawing/2014/main" id="{7381974B-D20B-C2D8-B180-F93A994E2566}"/>
              </a:ext>
            </a:extLst>
          </p:cNvPr>
          <p:cNvSpPr txBox="1"/>
          <p:nvPr/>
        </p:nvSpPr>
        <p:spPr>
          <a:xfrm>
            <a:off x="13508061" y="5447744"/>
            <a:ext cx="2639719" cy="3510256"/>
          </a:xfrm>
          <a:prstGeom prst="rect">
            <a:avLst/>
          </a:prstGeom>
        </p:spPr>
        <p:txBody>
          <a:bodyPr lIns="0" tIns="0" rIns="0" bIns="0" rtlCol="0" anchor="t">
            <a:spAutoFit/>
          </a:bodyPr>
          <a:lstStyle/>
          <a:p>
            <a:pPr algn="ctr">
              <a:lnSpc>
                <a:spcPts val="7000"/>
              </a:lnSpc>
            </a:pPr>
            <a:r>
              <a:rPr lang="en-US" sz="4000">
                <a:solidFill>
                  <a:srgbClr val="F0F0F0"/>
                </a:solidFill>
                <a:latin typeface="Caveat Brush"/>
                <a:ea typeface="Caveat Brush"/>
                <a:cs typeface="Caveat Brush"/>
                <a:sym typeface="Caveat Brush"/>
              </a:rPr>
              <a:t>National Institution of Security and Technology</a:t>
            </a:r>
            <a:endParaRPr lang="en-US"/>
          </a:p>
        </p:txBody>
      </p:sp>
      <p:sp>
        <p:nvSpPr>
          <p:cNvPr id="17" name="TextBox 6">
            <a:extLst>
              <a:ext uri="{FF2B5EF4-FFF2-40B4-BE49-F238E27FC236}">
                <a16:creationId xmlns:a16="http://schemas.microsoft.com/office/drawing/2014/main" id="{2D43B527-AA22-7251-64C3-59FD7DC7441B}"/>
              </a:ext>
            </a:extLst>
          </p:cNvPr>
          <p:cNvSpPr txBox="1"/>
          <p:nvPr/>
        </p:nvSpPr>
        <p:spPr>
          <a:xfrm>
            <a:off x="611065" y="2571053"/>
            <a:ext cx="16230600" cy="1391150"/>
          </a:xfrm>
          <a:prstGeom prst="rect">
            <a:avLst/>
          </a:prstGeom>
        </p:spPr>
        <p:txBody>
          <a:bodyPr lIns="0" tIns="0" rIns="0" bIns="0" rtlCol="0" anchor="t">
            <a:spAutoFit/>
          </a:bodyPr>
          <a:lstStyle/>
          <a:p>
            <a:pPr algn="ctr">
              <a:lnSpc>
                <a:spcPts val="11000"/>
              </a:lnSpc>
            </a:pPr>
            <a:r>
              <a:rPr lang="en-US" sz="8000" spc="88">
                <a:solidFill>
                  <a:srgbClr val="FFFFFF"/>
                </a:solidFill>
                <a:latin typeface="Cabin Sketch"/>
              </a:rPr>
              <a:t>What does NIST stand for?</a:t>
            </a:r>
          </a:p>
        </p:txBody>
      </p:sp>
      <p:sp>
        <p:nvSpPr>
          <p:cNvPr id="19" name="Freeform 5">
            <a:extLst>
              <a:ext uri="{FF2B5EF4-FFF2-40B4-BE49-F238E27FC236}">
                <a16:creationId xmlns:a16="http://schemas.microsoft.com/office/drawing/2014/main" id="{C230CE10-C148-EDD6-55F6-74E1453321CD}"/>
              </a:ext>
            </a:extLst>
          </p:cNvPr>
          <p:cNvSpPr/>
          <p:nvPr/>
        </p:nvSpPr>
        <p:spPr>
          <a:xfrm>
            <a:off x="4328892" y="1637567"/>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208533313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9FE4BD8-59AC-BF50-B960-0F1E57946D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7E0669-35BD-90CF-D5D7-961DD01781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B285DEF4-CC56-1122-CE19-AB5FBA96CAA3}"/>
              </a:ext>
            </a:extLst>
          </p:cNvPr>
          <p:cNvSpPr/>
          <p:nvPr/>
        </p:nvSpPr>
        <p:spPr>
          <a:xfrm>
            <a:off x="1050681"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DE2E6E34-33A2-9213-4C82-895A2E81368D}"/>
              </a:ext>
            </a:extLst>
          </p:cNvPr>
          <p:cNvSpPr/>
          <p:nvPr/>
        </p:nvSpPr>
        <p:spPr>
          <a:xfrm>
            <a:off x="6689455" y="4724469"/>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DB76ACF-3141-415C-D1AF-20097CF8C36B}"/>
              </a:ext>
            </a:extLst>
          </p:cNvPr>
          <p:cNvSpPr/>
          <p:nvPr/>
        </p:nvSpPr>
        <p:spPr>
          <a:xfrm>
            <a:off x="12372190"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F2D536FB-F59A-7302-2957-1C5B3E84DD74}"/>
              </a:ext>
            </a:extLst>
          </p:cNvPr>
          <p:cNvSpPr txBox="1"/>
          <p:nvPr/>
        </p:nvSpPr>
        <p:spPr>
          <a:xfrm>
            <a:off x="797902" y="449908"/>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sym typeface="Cabin Sketch"/>
              </a:rPr>
              <a:t>Question 4</a:t>
            </a:r>
            <a:endParaRPr lang="en-US"/>
          </a:p>
        </p:txBody>
      </p:sp>
      <p:sp>
        <p:nvSpPr>
          <p:cNvPr id="7" name="TextBox 7">
            <a:extLst>
              <a:ext uri="{FF2B5EF4-FFF2-40B4-BE49-F238E27FC236}">
                <a16:creationId xmlns:a16="http://schemas.microsoft.com/office/drawing/2014/main" id="{F61E5188-3E05-19B2-E7A6-41A14E078EBD}"/>
              </a:ext>
            </a:extLst>
          </p:cNvPr>
          <p:cNvSpPr txBox="1"/>
          <p:nvPr/>
        </p:nvSpPr>
        <p:spPr>
          <a:xfrm>
            <a:off x="2186552" y="6311507"/>
            <a:ext cx="2639719" cy="1750864"/>
          </a:xfrm>
          <a:prstGeom prst="rect">
            <a:avLst/>
          </a:prstGeom>
        </p:spPr>
        <p:txBody>
          <a:bodyPr lIns="0" tIns="0" rIns="0" bIns="0" rtlCol="0" anchor="t">
            <a:spAutoFit/>
          </a:bodyPr>
          <a:lstStyle/>
          <a:p>
            <a:pPr algn="ctr">
              <a:lnSpc>
                <a:spcPts val="7000"/>
              </a:lnSpc>
            </a:pPr>
            <a:r>
              <a:rPr lang="en-US" sz="5000">
                <a:solidFill>
                  <a:srgbClr val="F0F0F0"/>
                </a:solidFill>
                <a:latin typeface="Caveat Brush"/>
              </a:rPr>
              <a:t>Salting and Hashing</a:t>
            </a:r>
            <a:endParaRPr lang="en-US"/>
          </a:p>
        </p:txBody>
      </p:sp>
      <p:sp>
        <p:nvSpPr>
          <p:cNvPr id="10" name="TextBox 10">
            <a:extLst>
              <a:ext uri="{FF2B5EF4-FFF2-40B4-BE49-F238E27FC236}">
                <a16:creationId xmlns:a16="http://schemas.microsoft.com/office/drawing/2014/main" id="{B5F335FE-31D2-ACBF-7DCC-F7E22655F634}"/>
              </a:ext>
            </a:extLst>
          </p:cNvPr>
          <p:cNvSpPr txBox="1"/>
          <p:nvPr/>
        </p:nvSpPr>
        <p:spPr>
          <a:xfrm>
            <a:off x="7825326" y="6311507"/>
            <a:ext cx="2639719" cy="1754135"/>
          </a:xfrm>
          <a:prstGeom prst="rect">
            <a:avLst/>
          </a:prstGeom>
        </p:spPr>
        <p:txBody>
          <a:bodyPr lIns="0" tIns="0" rIns="0" bIns="0" rtlCol="0" anchor="t">
            <a:spAutoFit/>
          </a:bodyPr>
          <a:lstStyle/>
          <a:p>
            <a:pPr algn="ctr">
              <a:lnSpc>
                <a:spcPts val="7000"/>
              </a:lnSpc>
            </a:pPr>
            <a:r>
              <a:rPr lang="en-US" sz="5000" dirty="0">
                <a:solidFill>
                  <a:srgbClr val="F0F0F0"/>
                </a:solidFill>
                <a:latin typeface="Caveat Brush"/>
              </a:rPr>
              <a:t>Butter and Salt </a:t>
            </a:r>
          </a:p>
        </p:txBody>
      </p:sp>
      <p:sp>
        <p:nvSpPr>
          <p:cNvPr id="13" name="TextBox 13">
            <a:extLst>
              <a:ext uri="{FF2B5EF4-FFF2-40B4-BE49-F238E27FC236}">
                <a16:creationId xmlns:a16="http://schemas.microsoft.com/office/drawing/2014/main" id="{DCDC026C-1A4E-643B-FF77-B97BCD412886}"/>
              </a:ext>
            </a:extLst>
          </p:cNvPr>
          <p:cNvSpPr txBox="1"/>
          <p:nvPr/>
        </p:nvSpPr>
        <p:spPr>
          <a:xfrm>
            <a:off x="13508061" y="6770661"/>
            <a:ext cx="2639719" cy="853182"/>
          </a:xfrm>
          <a:prstGeom prst="rect">
            <a:avLst/>
          </a:prstGeom>
        </p:spPr>
        <p:txBody>
          <a:bodyPr lIns="0" tIns="0" rIns="0" bIns="0" rtlCol="0" anchor="t">
            <a:spAutoFit/>
          </a:bodyPr>
          <a:lstStyle/>
          <a:p>
            <a:pPr algn="ctr">
              <a:lnSpc>
                <a:spcPts val="7000"/>
              </a:lnSpc>
            </a:pPr>
            <a:r>
              <a:rPr lang="en-US" sz="5000">
                <a:solidFill>
                  <a:srgbClr val="F0F0F0"/>
                </a:solidFill>
                <a:latin typeface="Caveat Brush"/>
                <a:sym typeface="Caveat Brush"/>
              </a:rPr>
              <a:t>Plaintext</a:t>
            </a:r>
            <a:endParaRPr lang="en-US"/>
          </a:p>
        </p:txBody>
      </p:sp>
      <p:sp>
        <p:nvSpPr>
          <p:cNvPr id="17" name="TextBox 6">
            <a:extLst>
              <a:ext uri="{FF2B5EF4-FFF2-40B4-BE49-F238E27FC236}">
                <a16:creationId xmlns:a16="http://schemas.microsoft.com/office/drawing/2014/main" id="{D027AE23-710A-B68D-CC90-C741C6D00A8E}"/>
              </a:ext>
            </a:extLst>
          </p:cNvPr>
          <p:cNvSpPr txBox="1"/>
          <p:nvPr/>
        </p:nvSpPr>
        <p:spPr>
          <a:xfrm>
            <a:off x="611065" y="2571053"/>
            <a:ext cx="16230600" cy="1239698"/>
          </a:xfrm>
          <a:prstGeom prst="rect">
            <a:avLst/>
          </a:prstGeom>
        </p:spPr>
        <p:txBody>
          <a:bodyPr lIns="0" tIns="0" rIns="0" bIns="0" rtlCol="0" anchor="t">
            <a:spAutoFit/>
          </a:bodyPr>
          <a:lstStyle/>
          <a:p>
            <a:pPr algn="ctr">
              <a:lnSpc>
                <a:spcPts val="11000"/>
              </a:lnSpc>
            </a:pPr>
            <a:r>
              <a:rPr lang="en-US" sz="4800" spc="88">
                <a:solidFill>
                  <a:srgbClr val="FFFFFF"/>
                </a:solidFill>
                <a:latin typeface="Cabin Sketch"/>
                <a:sym typeface="Cabin Sketch"/>
              </a:rPr>
              <a:t>How can companies safely store users passwords? </a:t>
            </a:r>
            <a:endParaRPr lang="en-US" sz="4800">
              <a:ea typeface="Calibri"/>
              <a:cs typeface="Calibri"/>
            </a:endParaRPr>
          </a:p>
        </p:txBody>
      </p:sp>
      <p:sp>
        <p:nvSpPr>
          <p:cNvPr id="19" name="Freeform 5">
            <a:extLst>
              <a:ext uri="{FF2B5EF4-FFF2-40B4-BE49-F238E27FC236}">
                <a16:creationId xmlns:a16="http://schemas.microsoft.com/office/drawing/2014/main" id="{EB5D3F2D-7682-B86F-7857-50E3847497AF}"/>
              </a:ext>
            </a:extLst>
          </p:cNvPr>
          <p:cNvSpPr/>
          <p:nvPr/>
        </p:nvSpPr>
        <p:spPr>
          <a:xfrm>
            <a:off x="4328892" y="1637567"/>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133144618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523494"/>
          </a:xfrm>
          <a:prstGeom prst="rect">
            <a:avLst/>
          </a:prstGeom>
        </p:spPr>
        <p:txBody>
          <a:bodyPr lIns="0" tIns="0" rIns="0" bIns="0" rtlCol="0" anchor="t">
            <a:spAutoFit/>
          </a:bodyPr>
          <a:lstStyle/>
          <a:p>
            <a:pPr>
              <a:lnSpc>
                <a:spcPts val="12000"/>
              </a:lnSpc>
            </a:pPr>
            <a:r>
              <a:rPr lang="en-US" sz="9600" spc="96">
                <a:solidFill>
                  <a:srgbClr val="FFFFFF"/>
                </a:solidFill>
                <a:latin typeface="Cabin Sketch"/>
                <a:ea typeface="Cabin Sketch"/>
                <a:cs typeface="Cabin Sketch"/>
                <a:sym typeface="Cabin Sketch"/>
              </a:rPr>
              <a:t>Quiz Answers</a:t>
            </a:r>
            <a:endParaRPr lang="en-US" sz="9600" spc="96">
              <a:solidFill>
                <a:srgbClr val="FFFFFF"/>
              </a:solidFill>
              <a:latin typeface="Cabin Sketch"/>
              <a:ea typeface="Cabin Sketch"/>
              <a:cs typeface="Cabin Sketch"/>
            </a:endParaRPr>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a:solidFill>
                  <a:srgbClr val="FC8183"/>
                </a:solidFill>
                <a:latin typeface="Cabin Sketch"/>
                <a:ea typeface="Cabin Sketch"/>
                <a:cs typeface="Cabin Sketch"/>
                <a:sym typeface="Cabin Sketch"/>
              </a:rPr>
              <a:t>Question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a:solidFill>
                  <a:srgbClr val="AAEBD7"/>
                </a:solidFill>
                <a:latin typeface="Cabin Sketch"/>
                <a:ea typeface="Cabin Sketch"/>
                <a:cs typeface="Cabin Sketch"/>
                <a:sym typeface="Cabin Sketch"/>
              </a:rPr>
              <a:t>Question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a:solidFill>
                  <a:srgbClr val="FCC4E2"/>
                </a:solidFill>
                <a:latin typeface="Cabin Sketch"/>
                <a:ea typeface="Cabin Sketch"/>
                <a:cs typeface="Cabin Sketch"/>
                <a:sym typeface="Cabin Sketch"/>
              </a:rPr>
              <a:t>Question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a:solidFill>
                  <a:srgbClr val="FEF5A6"/>
                </a:solidFill>
                <a:latin typeface="Cabin Sketch"/>
                <a:ea typeface="Cabin Sketch"/>
                <a:cs typeface="Cabin Sketch"/>
                <a:sym typeface="Cabin Sketch"/>
              </a:rPr>
              <a:t>Question 4</a:t>
            </a:r>
          </a:p>
        </p:txBody>
      </p:sp>
      <p:sp>
        <p:nvSpPr>
          <p:cNvPr id="10" name="TextBox 10"/>
          <p:cNvSpPr txBox="1"/>
          <p:nvPr/>
        </p:nvSpPr>
        <p:spPr>
          <a:xfrm>
            <a:off x="4252161" y="3951892"/>
            <a:ext cx="9542880" cy="759632"/>
          </a:xfrm>
          <a:prstGeom prst="rect">
            <a:avLst/>
          </a:prstGeom>
        </p:spPr>
        <p:txBody>
          <a:bodyPr wrap="square" lIns="0" tIns="0" rIns="0" bIns="0" rtlCol="0" anchor="t">
            <a:spAutoFit/>
          </a:bodyPr>
          <a:lstStyle/>
          <a:p>
            <a:pPr>
              <a:lnSpc>
                <a:spcPts val="7000"/>
              </a:lnSpc>
            </a:pPr>
            <a:r>
              <a:rPr lang="en-US" sz="2400" dirty="0">
                <a:solidFill>
                  <a:schemeClr val="accent4"/>
                </a:solidFill>
                <a:latin typeface="Caveat Brush"/>
              </a:rPr>
              <a:t>SHA-256</a:t>
            </a:r>
            <a:r>
              <a:rPr lang="en-US" sz="2400" dirty="0">
                <a:solidFill>
                  <a:srgbClr val="F0F0F0"/>
                </a:solidFill>
                <a:latin typeface="Caveat Brush"/>
              </a:rPr>
              <a:t> because it is collision resistant and has the snowball effect,</a:t>
            </a:r>
            <a:endParaRPr lang="en-US" sz="2400" dirty="0">
              <a:ea typeface="Calibri"/>
              <a:cs typeface="Calibri"/>
            </a:endParaRPr>
          </a:p>
        </p:txBody>
      </p:sp>
      <p:sp>
        <p:nvSpPr>
          <p:cNvPr id="11" name="TextBox 11"/>
          <p:cNvSpPr txBox="1"/>
          <p:nvPr/>
        </p:nvSpPr>
        <p:spPr>
          <a:xfrm>
            <a:off x="4252161" y="5320316"/>
            <a:ext cx="10320347" cy="1964449"/>
          </a:xfrm>
          <a:prstGeom prst="rect">
            <a:avLst/>
          </a:prstGeom>
        </p:spPr>
        <p:txBody>
          <a:bodyPr wrap="square" lIns="0" tIns="0" rIns="0" bIns="0" rtlCol="0" anchor="t">
            <a:spAutoFit/>
          </a:bodyPr>
          <a:lstStyle/>
          <a:p>
            <a:r>
              <a:rPr lang="en-US" sz="2400">
                <a:solidFill>
                  <a:schemeClr val="accent4"/>
                </a:solidFill>
                <a:latin typeface="Caveat Brush"/>
                <a:sym typeface="Caveat Brush"/>
              </a:rPr>
              <a:t>Length &gt; Complexity and change password only if compromised</a:t>
            </a:r>
            <a:endParaRPr lang="en-US" sz="2400">
              <a:solidFill>
                <a:schemeClr val="accent4"/>
              </a:solidFill>
              <a:latin typeface="Caveat Brush"/>
            </a:endParaRPr>
          </a:p>
          <a:p>
            <a:r>
              <a:rPr lang="en-US" sz="2400">
                <a:solidFill>
                  <a:srgbClr val="F0F0F0"/>
                </a:solidFill>
                <a:latin typeface="Caveat Brush"/>
              </a:rPr>
              <a:t> because frequent password changes can lead to people creating guessable passwords (like appending a digit at the end). Long passwords are also harder to guess. </a:t>
            </a:r>
          </a:p>
          <a:p>
            <a:pPr algn="l">
              <a:lnSpc>
                <a:spcPts val="7000"/>
              </a:lnSpc>
            </a:pPr>
            <a:endParaRPr lang="en-US" sz="5000">
              <a:solidFill>
                <a:srgbClr val="F0F0F0"/>
              </a:solidFill>
              <a:latin typeface="Caveat Brush"/>
            </a:endParaRPr>
          </a:p>
        </p:txBody>
      </p:sp>
      <p:sp>
        <p:nvSpPr>
          <p:cNvPr id="12" name="TextBox 12"/>
          <p:cNvSpPr txBox="1"/>
          <p:nvPr/>
        </p:nvSpPr>
        <p:spPr>
          <a:xfrm>
            <a:off x="4252161" y="6773407"/>
            <a:ext cx="9410995" cy="1595117"/>
          </a:xfrm>
          <a:prstGeom prst="rect">
            <a:avLst/>
          </a:prstGeom>
        </p:spPr>
        <p:txBody>
          <a:bodyPr wrap="square" lIns="0" tIns="0" rIns="0" bIns="0" rtlCol="0" anchor="t">
            <a:spAutoFit/>
          </a:bodyPr>
          <a:lstStyle/>
          <a:p>
            <a:r>
              <a:rPr lang="en-US" sz="2400">
                <a:solidFill>
                  <a:schemeClr val="accent4"/>
                </a:solidFill>
                <a:latin typeface="Caveat Brush"/>
                <a:sym typeface="Caveat Brush"/>
              </a:rPr>
              <a:t>National Institute of Standards and Technology</a:t>
            </a:r>
            <a:endParaRPr lang="en-US" sz="2400">
              <a:solidFill>
                <a:schemeClr val="accent4"/>
              </a:solidFill>
              <a:latin typeface="Caveat Brush"/>
              <a:ea typeface="Calibri"/>
              <a:cs typeface="Calibri"/>
            </a:endParaRPr>
          </a:p>
          <a:p>
            <a:r>
              <a:rPr lang="en-US" sz="2400">
                <a:solidFill>
                  <a:schemeClr val="bg1"/>
                </a:solidFill>
                <a:latin typeface="Caveat Brush"/>
              </a:rPr>
              <a:t>NIST creates the guidelines for Cybersecurity practices. </a:t>
            </a:r>
          </a:p>
          <a:p>
            <a:pPr>
              <a:lnSpc>
                <a:spcPts val="7000"/>
              </a:lnSpc>
            </a:pPr>
            <a:endParaRPr lang="en-US" sz="5000">
              <a:solidFill>
                <a:srgbClr val="F0F0F0"/>
              </a:solidFill>
              <a:latin typeface="Caveat Brush"/>
            </a:endParaRPr>
          </a:p>
        </p:txBody>
      </p:sp>
      <p:sp>
        <p:nvSpPr>
          <p:cNvPr id="13" name="TextBox 13"/>
          <p:cNvSpPr txBox="1"/>
          <p:nvPr/>
        </p:nvSpPr>
        <p:spPr>
          <a:xfrm>
            <a:off x="4252161" y="8189491"/>
            <a:ext cx="9773678" cy="1718227"/>
          </a:xfrm>
          <a:prstGeom prst="rect">
            <a:avLst/>
          </a:prstGeom>
        </p:spPr>
        <p:txBody>
          <a:bodyPr wrap="square" lIns="0" tIns="0" rIns="0" bIns="0" rtlCol="0" anchor="t">
            <a:spAutoFit/>
          </a:bodyPr>
          <a:lstStyle/>
          <a:p>
            <a:r>
              <a:rPr lang="en-US" sz="2800">
                <a:solidFill>
                  <a:schemeClr val="accent4"/>
                </a:solidFill>
                <a:latin typeface="Caveat Brush"/>
                <a:sym typeface="Caveat Brush"/>
              </a:rPr>
              <a:t>Salting and Hashing</a:t>
            </a:r>
            <a:r>
              <a:rPr lang="en-US" sz="2800">
                <a:solidFill>
                  <a:srgbClr val="F0F0F0"/>
                </a:solidFill>
                <a:latin typeface="Caveat Brush"/>
                <a:sym typeface="Caveat Brush"/>
              </a:rPr>
              <a:t> keeps passwords safe because it’s a one-way function, irreversible, and it creates unique and random passwords. </a:t>
            </a:r>
            <a:endParaRPr lang="en-US" sz="2800">
              <a:ea typeface="Calibri"/>
              <a:cs typeface="Calibri"/>
            </a:endParaRPr>
          </a:p>
          <a:p>
            <a:pPr algn="l">
              <a:lnSpc>
                <a:spcPts val="7000"/>
              </a:lnSpc>
            </a:pPr>
            <a:endParaRPr lang="en-US" sz="5000">
              <a:solidFill>
                <a:srgbClr val="F0F0F0"/>
              </a:solidFill>
              <a:latin typeface="Caveat Brush"/>
            </a:endParaRPr>
          </a:p>
        </p:txBody>
      </p:sp>
      <p:sp>
        <p:nvSpPr>
          <p:cNvPr id="15" name="Freeform 3">
            <a:extLst>
              <a:ext uri="{FF2B5EF4-FFF2-40B4-BE49-F238E27FC236}">
                <a16:creationId xmlns:a16="http://schemas.microsoft.com/office/drawing/2014/main" id="{17B2B18A-737A-93CE-E5E5-83749AF59DA0}"/>
              </a:ext>
            </a:extLst>
          </p:cNvPr>
          <p:cNvSpPr/>
          <p:nvPr/>
        </p:nvSpPr>
        <p:spPr>
          <a:xfrm>
            <a:off x="14011864" y="733548"/>
            <a:ext cx="3505041" cy="4243459"/>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6">
            <a:extLst>
              <a:ext uri="{FF2B5EF4-FFF2-40B4-BE49-F238E27FC236}">
                <a16:creationId xmlns:a16="http://schemas.microsoft.com/office/drawing/2014/main" id="{9033A700-C092-0918-2BBD-3554DC93A1E0}"/>
              </a:ext>
            </a:extLst>
          </p:cNvPr>
          <p:cNvSpPr/>
          <p:nvPr/>
        </p:nvSpPr>
        <p:spPr>
          <a:xfrm>
            <a:off x="8082525" y="50556"/>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4" name="TextBox 4"/>
          <p:cNvSpPr txBox="1"/>
          <p:nvPr/>
        </p:nvSpPr>
        <p:spPr>
          <a:xfrm>
            <a:off x="1028700" y="1486831"/>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Resources</a:t>
            </a:r>
          </a:p>
        </p:txBody>
      </p:sp>
      <p:sp>
        <p:nvSpPr>
          <p:cNvPr id="5" name="TextBox 5"/>
          <p:cNvSpPr txBox="1"/>
          <p:nvPr/>
        </p:nvSpPr>
        <p:spPr>
          <a:xfrm>
            <a:off x="2815807" y="3225215"/>
            <a:ext cx="8115300" cy="1741311"/>
          </a:xfrm>
          <a:prstGeom prst="rect">
            <a:avLst/>
          </a:prstGeom>
        </p:spPr>
        <p:txBody>
          <a:bodyPr lIns="0" tIns="0" rIns="0" bIns="0" rtlCol="0" anchor="t">
            <a:spAutoFit/>
          </a:bodyPr>
          <a:lstStyle/>
          <a:p>
            <a:pPr algn="just">
              <a:lnSpc>
                <a:spcPts val="4619"/>
              </a:lnSpc>
            </a:pPr>
            <a:r>
              <a:rPr lang="en-US" sz="3250" err="1">
                <a:solidFill>
                  <a:srgbClr val="F0F0F0"/>
                </a:solidFill>
                <a:latin typeface="Caveat Brush"/>
                <a:ea typeface="Caveat Brush"/>
                <a:cs typeface="Caveat Brush"/>
                <a:sym typeface="Caveat Brush"/>
              </a:rPr>
              <a:t>CyberChef</a:t>
            </a:r>
            <a:r>
              <a:rPr lang="en-US" sz="3250">
                <a:solidFill>
                  <a:srgbClr val="F0F0F0"/>
                </a:solidFill>
                <a:latin typeface="Caveat Brush"/>
                <a:ea typeface="Caveat Brush"/>
                <a:cs typeface="Caveat Brush"/>
                <a:sym typeface="Caveat Brush"/>
              </a:rPr>
              <a:t> is an excellent resource for cracking various encryptions as well as hashing your passwords: </a:t>
            </a:r>
            <a:endParaRPr lang="en-US" sz="3250">
              <a:solidFill>
                <a:srgbClr val="F0F0F0"/>
              </a:solidFill>
              <a:latin typeface="Caveat Brush"/>
              <a:ea typeface="Caveat Brush"/>
              <a:cs typeface="Caveat Brush"/>
            </a:endParaRPr>
          </a:p>
          <a:p>
            <a:pPr algn="just">
              <a:lnSpc>
                <a:spcPts val="4619"/>
              </a:lnSpc>
            </a:pPr>
            <a:r>
              <a:rPr lang="en-US" sz="3250">
                <a:solidFill>
                  <a:srgbClr val="FFC000"/>
                </a:solidFill>
                <a:latin typeface="Caveat Brush"/>
                <a:ea typeface="+mn-lt"/>
                <a:cs typeface="+mn-lt"/>
                <a:hlinkClick r:id="rId4">
                  <a:extLst>
                    <a:ext uri="{A12FA001-AC4F-418D-AE19-62706E023703}">
                      <ahyp:hlinkClr xmlns:ahyp="http://schemas.microsoft.com/office/drawing/2018/hyperlinkcolor" val="tx"/>
                    </a:ext>
                  </a:extLst>
                </a:hlinkClick>
              </a:rPr>
              <a:t>https://gchq.github.io/CyberChef/</a:t>
            </a:r>
            <a:endParaRPr lang="en-US">
              <a:solidFill>
                <a:srgbClr val="FFC000"/>
              </a:solidFill>
              <a:latin typeface="Caveat Brush"/>
              <a:hlinkClick r:id="rId4">
                <a:extLst>
                  <a:ext uri="{A12FA001-AC4F-418D-AE19-62706E023703}">
                    <ahyp:hlinkClr xmlns:ahyp="http://schemas.microsoft.com/office/drawing/2018/hyperlinkcolor" val="tx"/>
                  </a:ext>
                </a:extLst>
              </a:hlinkClick>
            </a:endParaRPr>
          </a:p>
        </p:txBody>
      </p:sp>
      <p:sp>
        <p:nvSpPr>
          <p:cNvPr id="6" name="TextBox 6"/>
          <p:cNvSpPr txBox="1"/>
          <p:nvPr/>
        </p:nvSpPr>
        <p:spPr>
          <a:xfrm>
            <a:off x="912283" y="3230402"/>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368834"/>
            <a:ext cx="8807694" cy="1739515"/>
          </a:xfrm>
          <a:prstGeom prst="rect">
            <a:avLst/>
          </a:prstGeom>
        </p:spPr>
        <p:txBody>
          <a:bodyPr wrap="square" lIns="0" tIns="0" rIns="0" bIns="0" rtlCol="0" anchor="t">
            <a:spAutoFit/>
          </a:bodyPr>
          <a:lstStyle/>
          <a:p>
            <a:pPr algn="just">
              <a:lnSpc>
                <a:spcPts val="4619"/>
              </a:lnSpc>
            </a:pPr>
            <a:r>
              <a:rPr lang="en-US" sz="3200">
                <a:solidFill>
                  <a:srgbClr val="F0F0F0"/>
                </a:solidFill>
                <a:latin typeface="Caveat Brush"/>
                <a:sym typeface="Caveat Brush"/>
              </a:rPr>
              <a:t>Learn more about NIST and follow along as they update their guidelines every year: </a:t>
            </a:r>
            <a:endParaRPr lang="en-US" sz="3200">
              <a:solidFill>
                <a:srgbClr val="F0F0F0"/>
              </a:solidFill>
              <a:latin typeface="Caveat Brush"/>
            </a:endParaRPr>
          </a:p>
          <a:p>
            <a:pPr algn="just">
              <a:lnSpc>
                <a:spcPts val="4619"/>
              </a:lnSpc>
            </a:pPr>
            <a:r>
              <a:rPr lang="en-US" sz="3200">
                <a:solidFill>
                  <a:srgbClr val="FFC000"/>
                </a:solidFill>
                <a:latin typeface="Caveat Brush"/>
                <a:ea typeface="+mn-lt"/>
                <a:cs typeface="+mn-lt"/>
                <a:hlinkClick r:id="rId5">
                  <a:extLst>
                    <a:ext uri="{A12FA001-AC4F-418D-AE19-62706E023703}">
                      <ahyp:hlinkClr xmlns:ahyp="http://schemas.microsoft.com/office/drawing/2018/hyperlinkcolor" val="tx"/>
                    </a:ext>
                  </a:extLst>
                </a:hlinkClick>
              </a:rPr>
              <a:t>https://linfordco.com/blog/nist-password-policy-guidelines/</a:t>
            </a:r>
            <a:endParaRPr lang="en-US" sz="3200">
              <a:solidFill>
                <a:srgbClr val="FFC000"/>
              </a:solidFill>
              <a:latin typeface="Caveat Brush"/>
              <a:hlinkClick r:id="rId5">
                <a:extLst>
                  <a:ext uri="{A12FA001-AC4F-418D-AE19-62706E023703}">
                    <ahyp:hlinkClr xmlns:ahyp="http://schemas.microsoft.com/office/drawing/2018/hyperlinkcolor" val="tx"/>
                  </a:ext>
                </a:extLst>
              </a:hlinkClick>
            </a:endParaRPr>
          </a:p>
        </p:txBody>
      </p:sp>
      <p:sp>
        <p:nvSpPr>
          <p:cNvPr id="8" name="TextBox 8"/>
          <p:cNvSpPr txBox="1"/>
          <p:nvPr/>
        </p:nvSpPr>
        <p:spPr>
          <a:xfrm>
            <a:off x="912283" y="5374019"/>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9203348" cy="2329420"/>
          </a:xfrm>
          <a:prstGeom prst="rect">
            <a:avLst/>
          </a:prstGeom>
        </p:spPr>
        <p:txBody>
          <a:bodyPr wrap="square" lIns="0" tIns="0" rIns="0" bIns="0" rtlCol="0" anchor="t">
            <a:spAutoFit/>
          </a:bodyPr>
          <a:lstStyle/>
          <a:p>
            <a:pPr algn="just">
              <a:lnSpc>
                <a:spcPts val="4619"/>
              </a:lnSpc>
            </a:pPr>
            <a:r>
              <a:rPr lang="en-US" sz="3200">
                <a:solidFill>
                  <a:srgbClr val="F0F0F0"/>
                </a:solidFill>
                <a:latin typeface="Caveat Brush"/>
                <a:sym typeface="Caveat Brush"/>
              </a:rPr>
              <a:t>Curious on if your go-to password has been compromised? Check out this list of 100,000 passwords that have been compromised: </a:t>
            </a:r>
            <a:endParaRPr lang="en-US" sz="3200">
              <a:solidFill>
                <a:srgbClr val="000000"/>
              </a:solidFill>
              <a:latin typeface="Caveat Brush"/>
              <a:ea typeface="Calibri"/>
              <a:cs typeface="Calibri"/>
            </a:endParaRPr>
          </a:p>
          <a:p>
            <a:pPr algn="just">
              <a:lnSpc>
                <a:spcPts val="4619"/>
              </a:lnSpc>
            </a:pPr>
            <a:r>
              <a:rPr lang="en-US" sz="3200">
                <a:solidFill>
                  <a:srgbClr val="FFC000"/>
                </a:solidFill>
                <a:latin typeface="Caveat Brush"/>
                <a:ea typeface="+mn-lt"/>
                <a:cs typeface="+mn-lt"/>
                <a:sym typeface="Caveat Brush"/>
                <a:hlinkClick r:id="rId6">
                  <a:extLst>
                    <a:ext uri="{A12FA001-AC4F-418D-AE19-62706E023703}">
                      <ahyp:hlinkClr xmlns:ahyp="http://schemas.microsoft.com/office/drawing/2018/hyperlinkcolor" val="tx"/>
                    </a:ext>
                  </a:extLst>
                </a:hlinkClick>
              </a:rPr>
              <a:t>https://www.ncsc.gov.uk/static-assets/documents/PwnedPasswordsTop100k.txt</a:t>
            </a:r>
            <a:endParaRPr lang="en-US" sz="3200">
              <a:solidFill>
                <a:srgbClr val="FFC000"/>
              </a:solidFill>
              <a:latin typeface="Caveat Brush"/>
              <a:ea typeface="+mn-lt"/>
              <a:cs typeface="+mn-lt"/>
              <a:hlinkClick r:id="rId6">
                <a:extLst>
                  <a:ext uri="{A12FA001-AC4F-418D-AE19-62706E023703}">
                    <ahyp:hlinkClr xmlns:ahyp="http://schemas.microsoft.com/office/drawing/2018/hyperlinkcolor" val="tx"/>
                  </a:ext>
                </a:extLst>
              </a:hlinkClick>
            </a:endParaRPr>
          </a:p>
        </p:txBody>
      </p:sp>
      <p:sp>
        <p:nvSpPr>
          <p:cNvPr id="10" name="TextBox 10"/>
          <p:cNvSpPr txBox="1"/>
          <p:nvPr/>
        </p:nvSpPr>
        <p:spPr>
          <a:xfrm>
            <a:off x="912283" y="7532286"/>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
        <p:nvSpPr>
          <p:cNvPr id="12" name="Freeform 3">
            <a:extLst>
              <a:ext uri="{FF2B5EF4-FFF2-40B4-BE49-F238E27FC236}">
                <a16:creationId xmlns:a16="http://schemas.microsoft.com/office/drawing/2014/main" id="{F10FD96E-45DC-D268-DAA5-74C5CC00091C}"/>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3" name="Graphic 2" descr="Flag outline">
            <a:extLst>
              <a:ext uri="{FF2B5EF4-FFF2-40B4-BE49-F238E27FC236}">
                <a16:creationId xmlns:a16="http://schemas.microsoft.com/office/drawing/2014/main" id="{1E07479F-A11E-0B0F-BF67-E3200AB816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29339" y="2982790"/>
            <a:ext cx="914400" cy="914400"/>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descr="A blue cloud on a black background&#10;&#10;AI-generated content may be incorrect.">
            <a:extLst>
              <a:ext uri="{FF2B5EF4-FFF2-40B4-BE49-F238E27FC236}">
                <a16:creationId xmlns:a16="http://schemas.microsoft.com/office/drawing/2014/main" id="{E9E0DBA6-795A-78AB-9889-7186DC484BBC}"/>
              </a:ext>
            </a:extLst>
          </p:cNvPr>
          <p:cNvPicPr>
            <a:picLocks noChangeAspect="1"/>
          </p:cNvPicPr>
          <p:nvPr/>
        </p:nvPicPr>
        <p:blipFill>
          <a:blip r:embed="rId9"/>
          <a:stretch>
            <a:fillRect/>
          </a:stretch>
        </p:blipFill>
        <p:spPr>
          <a:xfrm>
            <a:off x="463378" y="4417541"/>
            <a:ext cx="5560541" cy="5637771"/>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01</a:t>
            </a:r>
          </a:p>
        </p:txBody>
      </p:sp>
      <p:sp>
        <p:nvSpPr>
          <p:cNvPr id="6" name="TextBox 6"/>
          <p:cNvSpPr txBox="1"/>
          <p:nvPr/>
        </p:nvSpPr>
        <p:spPr>
          <a:xfrm>
            <a:off x="1889667" y="6763258"/>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Overview Video</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endParaRPr lang="en-US"/>
          </a:p>
        </p:txBody>
      </p:sp>
      <p:sp>
        <p:nvSpPr>
          <p:cNvPr id="10" name="TextBox 10"/>
          <p:cNvSpPr txBox="1"/>
          <p:nvPr/>
        </p:nvSpPr>
        <p:spPr>
          <a:xfrm>
            <a:off x="10065122" y="6763258"/>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endParaRPr lang="en-US"/>
          </a:p>
        </p:txBody>
      </p:sp>
      <p:sp>
        <p:nvSpPr>
          <p:cNvPr id="12" name="TextBox 12"/>
          <p:cNvSpPr txBox="1"/>
          <p:nvPr/>
        </p:nvSpPr>
        <p:spPr>
          <a:xfrm>
            <a:off x="2891819" y="6774249"/>
            <a:ext cx="6833892" cy="1027782"/>
          </a:xfrm>
          <a:prstGeom prst="rect">
            <a:avLst/>
          </a:prstGeom>
        </p:spPr>
        <p:txBody>
          <a:bodyPr wrap="square" lIns="0" tIns="0" rIns="0" bIns="0" rtlCol="0" anchor="t">
            <a:spAutoFit/>
          </a:bodyPr>
          <a:lstStyle/>
          <a:p>
            <a:pPr algn="just">
              <a:lnSpc>
                <a:spcPts val="8400"/>
              </a:lnSpc>
            </a:pPr>
            <a:r>
              <a:rPr lang="en-US" sz="6000">
                <a:solidFill>
                  <a:srgbClr val="F0F0F0"/>
                </a:solidFill>
                <a:latin typeface="Caveat Brush"/>
                <a:ea typeface="Caveat Brush"/>
                <a:cs typeface="Caveat Brush"/>
                <a:sym typeface="Caveat Brush"/>
              </a:rPr>
              <a:t>Real World Connections</a:t>
            </a:r>
          </a:p>
        </p:txBody>
      </p:sp>
      <p:sp>
        <p:nvSpPr>
          <p:cNvPr id="14" name="TextBox 14"/>
          <p:cNvSpPr txBox="1"/>
          <p:nvPr/>
        </p:nvSpPr>
        <p:spPr>
          <a:xfrm>
            <a:off x="11067274" y="5019675"/>
            <a:ext cx="5648506" cy="1951112"/>
          </a:xfrm>
          <a:prstGeom prst="rect">
            <a:avLst/>
          </a:prstGeom>
        </p:spPr>
        <p:txBody>
          <a:bodyPr lIns="0" tIns="0" rIns="0" bIns="0" rtlCol="0" anchor="t">
            <a:spAutoFit/>
          </a:bodyPr>
          <a:lstStyle/>
          <a:p>
            <a:pPr algn="just"/>
            <a:r>
              <a:rPr lang="en-US" sz="6000">
                <a:solidFill>
                  <a:srgbClr val="F0F0F0"/>
                </a:solidFill>
                <a:latin typeface="Caveat Brush"/>
              </a:rPr>
              <a:t>Conclusion</a:t>
            </a:r>
          </a:p>
          <a:p>
            <a:pPr algn="just">
              <a:lnSpc>
                <a:spcPts val="8400"/>
              </a:lnSpc>
            </a:pPr>
            <a:endParaRPr lang="en-US" sz="6000">
              <a:solidFill>
                <a:srgbClr val="F0F0F0"/>
              </a:solidFill>
              <a:latin typeface="Caveat Brush"/>
            </a:endParaRPr>
          </a:p>
        </p:txBody>
      </p:sp>
      <p:sp>
        <p:nvSpPr>
          <p:cNvPr id="15" name="TextBox 15"/>
          <p:cNvSpPr txBox="1"/>
          <p:nvPr/>
        </p:nvSpPr>
        <p:spPr>
          <a:xfrm>
            <a:off x="11067274" y="6763259"/>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sym typeface="Caveat Brush"/>
              </a:rPr>
              <a:t>Quiz</a:t>
            </a:r>
            <a:endParaRPr lang="en-US"/>
          </a:p>
        </p:txBody>
      </p:sp>
      <p:sp>
        <p:nvSpPr>
          <p:cNvPr id="18" name="Freeform 5">
            <a:extLst>
              <a:ext uri="{FF2B5EF4-FFF2-40B4-BE49-F238E27FC236}">
                <a16:creationId xmlns:a16="http://schemas.microsoft.com/office/drawing/2014/main" id="{7B879B27-9C4D-4DDB-C308-31FF352C0447}"/>
              </a:ext>
            </a:extLst>
          </p:cNvPr>
          <p:cNvSpPr/>
          <p:nvPr/>
        </p:nvSpPr>
        <p:spPr>
          <a:xfrm rot="20818087">
            <a:off x="15553843" y="5770077"/>
            <a:ext cx="2325297" cy="2377163"/>
          </a:xfrm>
          <a:custGeom>
            <a:avLst/>
            <a:gdLst/>
            <a:ahLst/>
            <a:cxnLst/>
            <a:rect l="l" t="t" r="r" b="b"/>
            <a:pathLst>
              <a:path w="2325297" h="2377163">
                <a:moveTo>
                  <a:pt x="0" y="0"/>
                </a:moveTo>
                <a:lnTo>
                  <a:pt x="2325297" y="0"/>
                </a:lnTo>
                <a:lnTo>
                  <a:pt x="2325297" y="2377162"/>
                </a:lnTo>
                <a:lnTo>
                  <a:pt x="0" y="2377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10">
            <a:extLst>
              <a:ext uri="{FF2B5EF4-FFF2-40B4-BE49-F238E27FC236}">
                <a16:creationId xmlns:a16="http://schemas.microsoft.com/office/drawing/2014/main" id="{FE5727D2-B037-4253-7A17-10E25D466A76}"/>
              </a:ext>
            </a:extLst>
          </p:cNvPr>
          <p:cNvSpPr txBox="1"/>
          <p:nvPr/>
        </p:nvSpPr>
        <p:spPr>
          <a:xfrm>
            <a:off x="1888276" y="8521720"/>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24" name="TextBox 10">
            <a:extLst>
              <a:ext uri="{FF2B5EF4-FFF2-40B4-BE49-F238E27FC236}">
                <a16:creationId xmlns:a16="http://schemas.microsoft.com/office/drawing/2014/main" id="{BD2E41F1-C490-01B1-EB62-5E2D3BE230EF}"/>
              </a:ext>
            </a:extLst>
          </p:cNvPr>
          <p:cNvSpPr txBox="1"/>
          <p:nvPr/>
        </p:nvSpPr>
        <p:spPr>
          <a:xfrm>
            <a:off x="10065122" y="8521720"/>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28" name="TextBox 15">
            <a:extLst>
              <a:ext uri="{FF2B5EF4-FFF2-40B4-BE49-F238E27FC236}">
                <a16:creationId xmlns:a16="http://schemas.microsoft.com/office/drawing/2014/main" id="{CE7F024B-090C-A98F-FF5C-4BFEEC348D9F}"/>
              </a:ext>
            </a:extLst>
          </p:cNvPr>
          <p:cNvSpPr txBox="1"/>
          <p:nvPr/>
        </p:nvSpPr>
        <p:spPr>
          <a:xfrm>
            <a:off x="11067274" y="8521720"/>
            <a:ext cx="5331059" cy="1038225"/>
          </a:xfrm>
          <a:prstGeom prst="rect">
            <a:avLst/>
          </a:prstGeom>
        </p:spPr>
        <p:txBody>
          <a:bodyPr lIns="0" tIns="0" rIns="0" bIns="0" rtlCol="0" anchor="t">
            <a:spAutoFit/>
          </a:bodyPr>
          <a:lstStyle/>
          <a:p>
            <a:pPr algn="just">
              <a:lnSpc>
                <a:spcPts val="8400"/>
              </a:lnSpc>
            </a:pPr>
            <a:r>
              <a:rPr lang="en-US" sz="6000" err="1">
                <a:solidFill>
                  <a:srgbClr val="F0F0F0"/>
                </a:solidFill>
                <a:latin typeface="Caveat Brush"/>
              </a:rPr>
              <a:t>Addtl</a:t>
            </a:r>
            <a:r>
              <a:rPr lang="en-US" sz="6000">
                <a:solidFill>
                  <a:srgbClr val="F0F0F0"/>
                </a:solidFill>
                <a:latin typeface="Caveat Brush"/>
              </a:rPr>
              <a:t>. Resources</a:t>
            </a:r>
          </a:p>
        </p:txBody>
      </p:sp>
      <p:sp>
        <p:nvSpPr>
          <p:cNvPr id="29" name="TextBox 15">
            <a:extLst>
              <a:ext uri="{FF2B5EF4-FFF2-40B4-BE49-F238E27FC236}">
                <a16:creationId xmlns:a16="http://schemas.microsoft.com/office/drawing/2014/main" id="{6707953B-AB13-DB53-738A-D1328244131F}"/>
              </a:ext>
            </a:extLst>
          </p:cNvPr>
          <p:cNvSpPr txBox="1"/>
          <p:nvPr/>
        </p:nvSpPr>
        <p:spPr>
          <a:xfrm>
            <a:off x="2890428" y="8521720"/>
            <a:ext cx="5331059" cy="1038225"/>
          </a:xfrm>
          <a:prstGeom prst="rect">
            <a:avLst/>
          </a:prstGeom>
        </p:spPr>
        <p:txBody>
          <a:bodyPr lIns="0" tIns="0" rIns="0" bIns="0" rtlCol="0" anchor="t">
            <a:spAutoFit/>
          </a:bodyPr>
          <a:lstStyle/>
          <a:p>
            <a:pPr algn="just">
              <a:lnSpc>
                <a:spcPts val="8400"/>
              </a:lnSpc>
            </a:pPr>
            <a:r>
              <a:rPr lang="en-US" sz="6000">
                <a:solidFill>
                  <a:srgbClr val="F0F0F0"/>
                </a:solidFill>
                <a:latin typeface="Caveat Brush"/>
                <a:sym typeface="Caveat Brush"/>
              </a:rPr>
              <a:t>Mediation</a:t>
            </a:r>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p:cNvSpPr txBox="1"/>
          <p:nvPr/>
        </p:nvSpPr>
        <p:spPr>
          <a:xfrm>
            <a:off x="2574372" y="1238250"/>
            <a:ext cx="13139257" cy="1523494"/>
          </a:xfrm>
          <a:prstGeom prst="rect">
            <a:avLst/>
          </a:prstGeom>
        </p:spPr>
        <p:txBody>
          <a:bodyPr lIns="0" tIns="0" rIns="0" bIns="0" rtlCol="0" anchor="t">
            <a:spAutoFit/>
          </a:bodyPr>
          <a:lstStyle/>
          <a:p>
            <a:pPr algn="ctr">
              <a:lnSpc>
                <a:spcPts val="12000"/>
              </a:lnSpc>
            </a:pPr>
            <a:r>
              <a:rPr lang="en-US" sz="9600" spc="96">
                <a:solidFill>
                  <a:srgbClr val="FFFFFF"/>
                </a:solidFill>
                <a:latin typeface="Cabin Sketch"/>
                <a:ea typeface="Cabin Sketch"/>
                <a:cs typeface="Cabin Sketch"/>
                <a:sym typeface="Cabin Sketch"/>
              </a:rPr>
              <a:t>Overview Video</a:t>
            </a:r>
            <a:endParaRPr lang="en-US" sz="9600" spc="96">
              <a:solidFill>
                <a:srgbClr val="FFFFFF"/>
              </a:solidFill>
              <a:latin typeface="Cabin Sketch"/>
              <a:ea typeface="Cabin Sketch"/>
              <a:cs typeface="Cabin Sketch"/>
            </a:endParaRPr>
          </a:p>
        </p:txBody>
      </p:sp>
      <p:sp>
        <p:nvSpPr>
          <p:cNvPr id="8" name="Freeform 8"/>
          <p:cNvSpPr/>
          <p:nvPr/>
        </p:nvSpPr>
        <p:spPr>
          <a:xfrm rot="1132131">
            <a:off x="15202107" y="501442"/>
            <a:ext cx="2472006" cy="2968566"/>
          </a:xfrm>
          <a:custGeom>
            <a:avLst/>
            <a:gdLst/>
            <a:ahLst/>
            <a:cxnLst/>
            <a:rect l="l" t="t" r="r" b="b"/>
            <a:pathLst>
              <a:path w="2472006" h="2968566">
                <a:moveTo>
                  <a:pt x="0" y="0"/>
                </a:moveTo>
                <a:lnTo>
                  <a:pt x="2472006" y="0"/>
                </a:lnTo>
                <a:lnTo>
                  <a:pt x="2472006" y="2968566"/>
                </a:lnTo>
                <a:lnTo>
                  <a:pt x="0" y="296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596044" y="7879867"/>
            <a:ext cx="2972191" cy="1938302"/>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Picture 9" descr="A black rectangle with purple border&#10;&#10;AI-generated content may be incorrect.">
            <a:extLst>
              <a:ext uri="{FF2B5EF4-FFF2-40B4-BE49-F238E27FC236}">
                <a16:creationId xmlns:a16="http://schemas.microsoft.com/office/drawing/2014/main" id="{00E9804F-9D35-56CB-0C02-6AA34E932EC4}"/>
              </a:ext>
            </a:extLst>
          </p:cNvPr>
          <p:cNvPicPr>
            <a:picLocks noChangeAspect="1"/>
          </p:cNvPicPr>
          <p:nvPr/>
        </p:nvPicPr>
        <p:blipFill>
          <a:blip r:embed="rId7"/>
          <a:stretch>
            <a:fillRect/>
          </a:stretch>
        </p:blipFill>
        <p:spPr>
          <a:xfrm>
            <a:off x="4201013" y="3524535"/>
            <a:ext cx="9215967" cy="4710642"/>
          </a:xfrm>
          <a:prstGeom prst="rect">
            <a:avLst/>
          </a:prstGeom>
        </p:spPr>
      </p:pic>
      <p:sp>
        <p:nvSpPr>
          <p:cNvPr id="12" name="Freeform 6">
            <a:extLst>
              <a:ext uri="{FF2B5EF4-FFF2-40B4-BE49-F238E27FC236}">
                <a16:creationId xmlns:a16="http://schemas.microsoft.com/office/drawing/2014/main" id="{28219939-770F-4CF7-FC58-19D9C704F913}"/>
              </a:ext>
            </a:extLst>
          </p:cNvPr>
          <p:cNvSpPr/>
          <p:nvPr/>
        </p:nvSpPr>
        <p:spPr>
          <a:xfrm>
            <a:off x="3576323" y="956664"/>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3">
            <a:extLst>
              <a:ext uri="{FF2B5EF4-FFF2-40B4-BE49-F238E27FC236}">
                <a16:creationId xmlns:a16="http://schemas.microsoft.com/office/drawing/2014/main" id="{30539CD9-25B6-FF68-86FB-543F7CAE51DB}"/>
              </a:ext>
            </a:extLst>
          </p:cNvPr>
          <p:cNvSpPr txBox="1"/>
          <p:nvPr/>
        </p:nvSpPr>
        <p:spPr>
          <a:xfrm>
            <a:off x="972356" y="1186604"/>
            <a:ext cx="1845829" cy="1565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49867"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767091" y="4205579"/>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517595"/>
          </a:xfrm>
          <a:prstGeom prst="rect">
            <a:avLst/>
          </a:prstGeom>
        </p:spPr>
        <p:txBody>
          <a:bodyPr lIns="0" tIns="0" rIns="0" bIns="0" rtlCol="0" anchor="t">
            <a:spAutoFit/>
          </a:bodyPr>
          <a:lstStyle/>
          <a:p>
            <a:pPr algn="ctr">
              <a:lnSpc>
                <a:spcPts val="12000"/>
              </a:lnSpc>
            </a:pPr>
            <a:r>
              <a:rPr lang="en-US" sz="9600" spc="96">
                <a:solidFill>
                  <a:srgbClr val="FFFFFF"/>
                </a:solidFill>
                <a:latin typeface="Cabin Sketch"/>
                <a:sym typeface="Cabin Sketch"/>
              </a:rPr>
              <a:t>Real World Connections</a:t>
            </a:r>
            <a:endParaRPr lang="en-US" sz="9600">
              <a:ea typeface="Calibri"/>
              <a:cs typeface="Calibri"/>
            </a:endParaRPr>
          </a:p>
        </p:txBody>
      </p:sp>
      <p:sp>
        <p:nvSpPr>
          <p:cNvPr id="7" name="TextBox 7"/>
          <p:cNvSpPr txBox="1"/>
          <p:nvPr/>
        </p:nvSpPr>
        <p:spPr>
          <a:xfrm>
            <a:off x="1236438" y="4352390"/>
            <a:ext cx="4483926" cy="959365"/>
          </a:xfrm>
          <a:prstGeom prst="rect">
            <a:avLst/>
          </a:prstGeom>
        </p:spPr>
        <p:txBody>
          <a:bodyPr wrap="square" lIns="0" tIns="0" rIns="0" bIns="0" rtlCol="0" anchor="t">
            <a:spAutoFit/>
          </a:bodyPr>
          <a:lstStyle/>
          <a:p>
            <a:pPr algn="ctr">
              <a:lnSpc>
                <a:spcPts val="8400"/>
              </a:lnSpc>
            </a:pPr>
            <a:r>
              <a:rPr lang="en-US" sz="4000" u="sng">
                <a:solidFill>
                  <a:srgbClr val="FCC4E2"/>
                </a:solidFill>
                <a:latin typeface="Cabin Sketch"/>
                <a:sym typeface="Cabin Sketch"/>
              </a:rPr>
              <a:t>Ticketmaster (2021)</a:t>
            </a:r>
            <a:endParaRPr lang="en-US" sz="4000" u="sng">
              <a:ea typeface="Calibri"/>
              <a:cs typeface="Calibri"/>
            </a:endParaRPr>
          </a:p>
        </p:txBody>
      </p:sp>
      <p:sp>
        <p:nvSpPr>
          <p:cNvPr id="8" name="TextBox 8"/>
          <p:cNvSpPr txBox="1"/>
          <p:nvPr/>
        </p:nvSpPr>
        <p:spPr>
          <a:xfrm>
            <a:off x="7013162" y="4310056"/>
            <a:ext cx="4251093" cy="1006184"/>
          </a:xfrm>
          <a:prstGeom prst="rect">
            <a:avLst/>
          </a:prstGeom>
        </p:spPr>
        <p:txBody>
          <a:bodyPr wrap="square" lIns="0" tIns="0" rIns="0" bIns="0" rtlCol="0" anchor="t">
            <a:spAutoFit/>
          </a:bodyPr>
          <a:lstStyle/>
          <a:p>
            <a:pPr algn="ctr">
              <a:lnSpc>
                <a:spcPts val="8400"/>
              </a:lnSpc>
            </a:pPr>
            <a:r>
              <a:rPr lang="en-US" sz="4400" u="sng">
                <a:solidFill>
                  <a:srgbClr val="FC8183"/>
                </a:solidFill>
                <a:latin typeface="Cabin Sketch"/>
                <a:sym typeface="Cabin Sketch"/>
              </a:rPr>
              <a:t>Routers (2025)</a:t>
            </a:r>
            <a:endParaRPr lang="en-US" sz="4400" u="sng">
              <a:ea typeface="Calibri"/>
              <a:cs typeface="Calibri"/>
            </a:endParaRPr>
          </a:p>
        </p:txBody>
      </p:sp>
      <p:sp>
        <p:nvSpPr>
          <p:cNvPr id="9" name="TextBox 9"/>
          <p:cNvSpPr txBox="1"/>
          <p:nvPr/>
        </p:nvSpPr>
        <p:spPr>
          <a:xfrm>
            <a:off x="12419470" y="4310056"/>
            <a:ext cx="4536842" cy="989630"/>
          </a:xfrm>
          <a:prstGeom prst="rect">
            <a:avLst/>
          </a:prstGeom>
        </p:spPr>
        <p:txBody>
          <a:bodyPr wrap="square" lIns="0" tIns="0" rIns="0" bIns="0" rtlCol="0" anchor="t">
            <a:spAutoFit/>
          </a:bodyPr>
          <a:lstStyle/>
          <a:p>
            <a:pPr algn="ctr">
              <a:lnSpc>
                <a:spcPts val="8400"/>
              </a:lnSpc>
            </a:pPr>
            <a:r>
              <a:rPr lang="en-US" sz="4800" u="sng">
                <a:solidFill>
                  <a:srgbClr val="AAEBD7"/>
                </a:solidFill>
                <a:latin typeface="Cabin Sketch"/>
                <a:sym typeface="Cabin Sketch"/>
              </a:rPr>
              <a:t>Facebook (2019)</a:t>
            </a:r>
            <a:endParaRPr lang="en-US" sz="4800" u="sng">
              <a:ea typeface="Calibri"/>
              <a:cs typeface="Calibri"/>
            </a:endParaRPr>
          </a:p>
        </p:txBody>
      </p:sp>
      <p:sp>
        <p:nvSpPr>
          <p:cNvPr id="10" name="TextBox 10"/>
          <p:cNvSpPr txBox="1"/>
          <p:nvPr/>
        </p:nvSpPr>
        <p:spPr>
          <a:xfrm>
            <a:off x="1236499" y="5487125"/>
            <a:ext cx="4512968" cy="3016210"/>
          </a:xfrm>
          <a:prstGeom prst="rect">
            <a:avLst/>
          </a:prstGeom>
        </p:spPr>
        <p:txBody>
          <a:bodyPr wrap="square" lIns="0" tIns="0" rIns="0" bIns="0" rtlCol="0" anchor="t">
            <a:spAutoFit/>
          </a:bodyPr>
          <a:lstStyle/>
          <a:p>
            <a:pPr algn="ctr"/>
            <a:r>
              <a:rPr lang="en-US" sz="2800">
                <a:solidFill>
                  <a:srgbClr val="F0F0F0"/>
                </a:solidFill>
                <a:latin typeface="Caveat Brush"/>
                <a:sym typeface="Caveat Brush"/>
              </a:rPr>
              <a:t>Illegally accessed competitors systems using </a:t>
            </a:r>
            <a:r>
              <a:rPr lang="en-US" sz="2800" u="sng">
                <a:solidFill>
                  <a:srgbClr val="F0E43A"/>
                </a:solidFill>
                <a:latin typeface="Caveat Brush"/>
                <a:sym typeface="Caveat Brush"/>
              </a:rPr>
              <a:t>stolen passwords</a:t>
            </a:r>
            <a:r>
              <a:rPr lang="en-US" sz="2800">
                <a:solidFill>
                  <a:srgbClr val="F0F0F0"/>
                </a:solidFill>
                <a:latin typeface="Caveat Brush"/>
                <a:sym typeface="Caveat Brush"/>
              </a:rPr>
              <a:t> they learned from a former employee of that rival company. Since they did not change the passwords after that person left, their systems were easily accessible. </a:t>
            </a:r>
            <a:endParaRPr lang="en-US" sz="2800">
              <a:ea typeface="Calibri"/>
              <a:cs typeface="Calibri"/>
            </a:endParaRPr>
          </a:p>
        </p:txBody>
      </p:sp>
      <p:sp>
        <p:nvSpPr>
          <p:cNvPr id="11" name="TextBox 11"/>
          <p:cNvSpPr txBox="1"/>
          <p:nvPr/>
        </p:nvSpPr>
        <p:spPr>
          <a:xfrm>
            <a:off x="7002640" y="5360125"/>
            <a:ext cx="4682302" cy="3447098"/>
          </a:xfrm>
          <a:prstGeom prst="rect">
            <a:avLst/>
          </a:prstGeom>
        </p:spPr>
        <p:txBody>
          <a:bodyPr wrap="square" lIns="0" tIns="0" rIns="0" bIns="0" rtlCol="0" anchor="t">
            <a:spAutoFit/>
          </a:bodyPr>
          <a:lstStyle/>
          <a:p>
            <a:pPr algn="ctr"/>
            <a:r>
              <a:rPr lang="en-US" sz="2800">
                <a:solidFill>
                  <a:srgbClr val="F0F0F0"/>
                </a:solidFill>
                <a:latin typeface="Caveat Brush"/>
                <a:sym typeface="Caveat Brush"/>
              </a:rPr>
              <a:t>A recent study found that 86% of respondents to a survey said that their routers still had their </a:t>
            </a:r>
            <a:r>
              <a:rPr lang="en-US" sz="2800" u="sng">
                <a:solidFill>
                  <a:srgbClr val="F0E43A"/>
                </a:solidFill>
                <a:latin typeface="Caveat Brush"/>
                <a:sym typeface="Caveat Brush"/>
              </a:rPr>
              <a:t>default passwords</a:t>
            </a:r>
            <a:r>
              <a:rPr lang="en-US" sz="2800">
                <a:solidFill>
                  <a:srgbClr val="F0F0F0"/>
                </a:solidFill>
                <a:latin typeface="Caveat Brush"/>
                <a:sym typeface="Caveat Brush"/>
              </a:rPr>
              <a:t>. This can be dangerous and put you at risk for involuntarily being used for a DDoS attack, a </a:t>
            </a:r>
            <a:r>
              <a:rPr lang="en-US" sz="2800" err="1">
                <a:solidFill>
                  <a:srgbClr val="F0F0F0"/>
                </a:solidFill>
                <a:latin typeface="Caveat Brush"/>
                <a:sym typeface="Caveat Brush"/>
              </a:rPr>
              <a:t>MiTM</a:t>
            </a:r>
            <a:r>
              <a:rPr lang="en-US" sz="2800">
                <a:solidFill>
                  <a:srgbClr val="F0F0F0"/>
                </a:solidFill>
                <a:latin typeface="Caveat Brush"/>
                <a:sym typeface="Caveat Brush"/>
              </a:rPr>
              <a:t> attack, and or be redirected to a malicious website</a:t>
            </a:r>
            <a:endParaRPr lang="en-US" sz="2800">
              <a:ea typeface="Calibri"/>
              <a:cs typeface="Calibri"/>
            </a:endParaRPr>
          </a:p>
        </p:txBody>
      </p:sp>
      <p:sp>
        <p:nvSpPr>
          <p:cNvPr id="12" name="TextBox 12"/>
          <p:cNvSpPr txBox="1"/>
          <p:nvPr/>
        </p:nvSpPr>
        <p:spPr>
          <a:xfrm>
            <a:off x="12535948" y="5402458"/>
            <a:ext cx="4290719" cy="3447098"/>
          </a:xfrm>
          <a:prstGeom prst="rect">
            <a:avLst/>
          </a:prstGeom>
        </p:spPr>
        <p:txBody>
          <a:bodyPr wrap="square" lIns="0" tIns="0" rIns="0" bIns="0" rtlCol="0" anchor="t">
            <a:spAutoFit/>
          </a:bodyPr>
          <a:lstStyle/>
          <a:p>
            <a:pPr algn="ctr"/>
            <a:r>
              <a:rPr lang="en-US" sz="2800">
                <a:solidFill>
                  <a:srgbClr val="F0F0F0"/>
                </a:solidFill>
                <a:latin typeface="Caveat Brush"/>
              </a:rPr>
              <a:t>Although they claim there was never a breach, Facebook was storing 600 million users information (including passwords) in </a:t>
            </a:r>
            <a:r>
              <a:rPr lang="en-US" sz="2800" u="sng">
                <a:solidFill>
                  <a:srgbClr val="F0E43A"/>
                </a:solidFill>
                <a:latin typeface="Caveat Brush"/>
              </a:rPr>
              <a:t>plaintext</a:t>
            </a:r>
            <a:r>
              <a:rPr lang="en-US" sz="2800" u="sng">
                <a:solidFill>
                  <a:srgbClr val="F0F0F0"/>
                </a:solidFill>
                <a:latin typeface="Caveat Brush"/>
              </a:rPr>
              <a:t> </a:t>
            </a:r>
            <a:r>
              <a:rPr lang="en-US" sz="2800">
                <a:solidFill>
                  <a:srgbClr val="F0F0F0"/>
                </a:solidFill>
                <a:latin typeface="Caveat Brush"/>
              </a:rPr>
              <a:t>(meaning unencrypted) files. Companies should store passwords of users  in salted and hash form. </a:t>
            </a:r>
            <a:endParaRPr lang="en-US">
              <a:ea typeface="Calibri"/>
              <a:cs typeface="Calibri"/>
            </a:endParaRPr>
          </a:p>
        </p:txBody>
      </p:sp>
      <p:sp>
        <p:nvSpPr>
          <p:cNvPr id="19" name="TextBox 19"/>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50">
                <a:solidFill>
                  <a:srgbClr val="FFFFFF"/>
                </a:solidFill>
                <a:latin typeface="Caveat Brush"/>
                <a:sym typeface="Caveat Brush"/>
              </a:rPr>
              <a:t>As simple as it is, this stuff really happens! </a:t>
            </a:r>
            <a:endParaRPr lang="en-US"/>
          </a:p>
        </p:txBody>
      </p:sp>
      <p:sp>
        <p:nvSpPr>
          <p:cNvPr id="21" name="Freeform 3">
            <a:extLst>
              <a:ext uri="{FF2B5EF4-FFF2-40B4-BE49-F238E27FC236}">
                <a16:creationId xmlns:a16="http://schemas.microsoft.com/office/drawing/2014/main" id="{2CCCAEFB-D787-A392-CC78-18CE9A10181C}"/>
              </a:ext>
            </a:extLst>
          </p:cNvPr>
          <p:cNvSpPr/>
          <p:nvPr/>
        </p:nvSpPr>
        <p:spPr>
          <a:xfrm>
            <a:off x="1583210" y="775923"/>
            <a:ext cx="15110589" cy="1946448"/>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56FD5FCA-2538-1D38-3E8F-9BEFD02AEB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5EDA50-761E-0C91-23AD-E442EC890AF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502EC4C1-9F72-DF7A-711D-2B2554CBFA64}"/>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sym typeface="Cabin Sketch"/>
              </a:rPr>
              <a:t>Mediation</a:t>
            </a:r>
            <a:endParaRPr lang="en-US"/>
          </a:p>
        </p:txBody>
      </p:sp>
      <p:sp>
        <p:nvSpPr>
          <p:cNvPr id="4" name="Freeform 4">
            <a:extLst>
              <a:ext uri="{FF2B5EF4-FFF2-40B4-BE49-F238E27FC236}">
                <a16:creationId xmlns:a16="http://schemas.microsoft.com/office/drawing/2014/main" id="{A372D529-0C4B-361B-5221-C41CC5F06E62}"/>
              </a:ext>
            </a:extLst>
          </p:cNvPr>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CA427A0-C028-96DE-15AB-E9F72CA0C4DF}"/>
              </a:ext>
            </a:extLst>
          </p:cNvPr>
          <p:cNvSpPr/>
          <p:nvPr/>
        </p:nvSpPr>
        <p:spPr>
          <a:xfrm rot="-781913">
            <a:off x="782766" y="758462"/>
            <a:ext cx="2325297" cy="2377163"/>
          </a:xfrm>
          <a:custGeom>
            <a:avLst/>
            <a:gdLst/>
            <a:ahLst/>
            <a:cxnLst/>
            <a:rect l="l" t="t" r="r" b="b"/>
            <a:pathLst>
              <a:path w="2325297" h="2377163">
                <a:moveTo>
                  <a:pt x="0" y="0"/>
                </a:moveTo>
                <a:lnTo>
                  <a:pt x="2325297" y="0"/>
                </a:lnTo>
                <a:lnTo>
                  <a:pt x="2325297" y="2377162"/>
                </a:lnTo>
                <a:lnTo>
                  <a:pt x="0" y="2377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B399C37-A7E5-7738-1C66-C17FDBA59F5E}"/>
              </a:ext>
            </a:extLst>
          </p:cNvPr>
          <p:cNvSpPr/>
          <p:nvPr/>
        </p:nvSpPr>
        <p:spPr>
          <a:xfrm>
            <a:off x="3513637" y="2453799"/>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lIns="91440" tIns="45720" rIns="91440" bIns="45720" anchor="t"/>
          <a:lstStyle/>
          <a:p>
            <a:r>
              <a:rPr lang="en-US">
                <a:ea typeface="Calibri"/>
                <a:cs typeface="Calibri"/>
              </a:rPr>
              <a:t>M</a:t>
            </a:r>
            <a:endParaRPr lang="en-US"/>
          </a:p>
        </p:txBody>
      </p:sp>
      <p:sp>
        <p:nvSpPr>
          <p:cNvPr id="7" name="Freeform 7">
            <a:extLst>
              <a:ext uri="{FF2B5EF4-FFF2-40B4-BE49-F238E27FC236}">
                <a16:creationId xmlns:a16="http://schemas.microsoft.com/office/drawing/2014/main" id="{E42B3F7C-8973-9ED6-6EC8-DC0AAD5ABEF0}"/>
              </a:ext>
            </a:extLst>
          </p:cNvPr>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349BC05-9C59-2284-072A-4C084FFBEFAD}"/>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CBC5C6CD-DAE8-23FA-93A5-FD857C5DF362}"/>
              </a:ext>
            </a:extLst>
          </p:cNvPr>
          <p:cNvSpPr txBox="1"/>
          <p:nvPr/>
        </p:nvSpPr>
        <p:spPr>
          <a:xfrm>
            <a:off x="3171257" y="4746472"/>
            <a:ext cx="11945486" cy="2931636"/>
          </a:xfrm>
          <a:prstGeom prst="rect">
            <a:avLst/>
          </a:prstGeom>
        </p:spPr>
        <p:txBody>
          <a:bodyPr lIns="0" tIns="0" rIns="0" bIns="0" rtlCol="0" anchor="t">
            <a:spAutoFit/>
          </a:bodyPr>
          <a:lstStyle/>
          <a:p>
            <a:pPr algn="ctr">
              <a:lnSpc>
                <a:spcPts val="4619"/>
              </a:lnSpc>
            </a:pPr>
            <a:r>
              <a:rPr lang="en-US" sz="4000">
                <a:solidFill>
                  <a:srgbClr val="FFFFFF"/>
                </a:solidFill>
                <a:latin typeface="Caveat Brush"/>
                <a:sym typeface="Caveat Brush"/>
              </a:rPr>
              <a:t>In a world where passwords hold some of our most private information, they become as valuable as the data they protect. Many methods of protection have been invented over the years to make passwords stronger. The two that we will be examining are the </a:t>
            </a:r>
            <a:r>
              <a:rPr lang="en-US" sz="4000" b="1">
                <a:solidFill>
                  <a:schemeClr val="accent1"/>
                </a:solidFill>
                <a:latin typeface="Caveat Brush"/>
                <a:sym typeface="Caveat Brush"/>
              </a:rPr>
              <a:t>NIST Guidelines</a:t>
            </a:r>
            <a:r>
              <a:rPr lang="en-US" sz="4000">
                <a:solidFill>
                  <a:srgbClr val="FFFFFF"/>
                </a:solidFill>
                <a:latin typeface="Caveat Brush"/>
                <a:sym typeface="Caveat Brush"/>
              </a:rPr>
              <a:t> as well as </a:t>
            </a:r>
            <a:r>
              <a:rPr lang="en-US" sz="4000" b="1">
                <a:solidFill>
                  <a:schemeClr val="accent1"/>
                </a:solidFill>
                <a:latin typeface="Caveat Brush"/>
                <a:sym typeface="Caveat Brush"/>
              </a:rPr>
              <a:t>Hashing</a:t>
            </a:r>
            <a:endParaRPr lang="en-US" sz="4000" b="1">
              <a:solidFill>
                <a:schemeClr val="accent1"/>
              </a:solidFill>
              <a:ea typeface="Calibri"/>
              <a:cs typeface="Calibri"/>
            </a:endParaRPr>
          </a:p>
        </p:txBody>
      </p:sp>
    </p:spTree>
    <p:extLst>
      <p:ext uri="{BB962C8B-B14F-4D97-AF65-F5344CB8AC3E}">
        <p14:creationId xmlns:p14="http://schemas.microsoft.com/office/powerpoint/2010/main" val="82720836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4233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Popular Methods</a:t>
            </a:r>
          </a:p>
        </p:txBody>
      </p:sp>
      <p:sp>
        <p:nvSpPr>
          <p:cNvPr id="4" name="TextBox 4"/>
          <p:cNvSpPr txBox="1"/>
          <p:nvPr/>
        </p:nvSpPr>
        <p:spPr>
          <a:xfrm>
            <a:off x="1424147" y="3167692"/>
            <a:ext cx="6730442" cy="1205715"/>
          </a:xfrm>
          <a:prstGeom prst="rect">
            <a:avLst/>
          </a:prstGeom>
        </p:spPr>
        <p:txBody>
          <a:bodyPr lIns="0" tIns="0" rIns="0" bIns="0" rtlCol="0" anchor="t">
            <a:spAutoFit/>
          </a:bodyPr>
          <a:lstStyle/>
          <a:p>
            <a:pPr algn="ctr">
              <a:lnSpc>
                <a:spcPts val="9799"/>
              </a:lnSpc>
            </a:pPr>
            <a:r>
              <a:rPr lang="en-US" sz="6950">
                <a:solidFill>
                  <a:srgbClr val="FCC4E2"/>
                </a:solidFill>
                <a:latin typeface="Cabin Sketch"/>
              </a:rPr>
              <a:t>Hashing</a:t>
            </a:r>
          </a:p>
        </p:txBody>
      </p:sp>
      <p:sp>
        <p:nvSpPr>
          <p:cNvPr id="6" name="TextBox 6"/>
          <p:cNvSpPr txBox="1"/>
          <p:nvPr/>
        </p:nvSpPr>
        <p:spPr>
          <a:xfrm>
            <a:off x="1424147" y="4371666"/>
            <a:ext cx="6730442" cy="5870646"/>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ea typeface="Caveat Brush"/>
                <a:cs typeface="Caveat Brush"/>
                <a:sym typeface="Caveat Brush"/>
              </a:rPr>
              <a:t>In short, hashing is an algorithm that transforms a user's password into a seemingly random string of characters. Hashes are exceptional passwords because it is practically impossible to reverse the process once a password has been hashed. We can also "salt" a hash, or add a random string of data to the password, making the hash even stronger. Popular hashes are: SHA-256 and SHA-512</a:t>
            </a:r>
            <a:endParaRPr lang="en-US" sz="3250">
              <a:solidFill>
                <a:srgbClr val="F0F0F0"/>
              </a:solidFill>
              <a:latin typeface="Caveat Brush"/>
              <a:ea typeface="Caveat Brush"/>
              <a:cs typeface="Caveat Brush"/>
            </a:endParaRPr>
          </a:p>
        </p:txBody>
      </p:sp>
      <p:sp>
        <p:nvSpPr>
          <p:cNvPr id="8" name="Freeform 8"/>
          <p:cNvSpPr/>
          <p:nvPr/>
        </p:nvSpPr>
        <p:spPr>
          <a:xfrm rot="16200000">
            <a:off x="5350484" y="6588865"/>
            <a:ext cx="7576817" cy="471385"/>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167692"/>
            <a:ext cx="6730442" cy="1205715"/>
          </a:xfrm>
          <a:prstGeom prst="rect">
            <a:avLst/>
          </a:prstGeom>
        </p:spPr>
        <p:txBody>
          <a:bodyPr lIns="0" tIns="0" rIns="0" bIns="0" rtlCol="0" anchor="t">
            <a:spAutoFit/>
          </a:bodyPr>
          <a:lstStyle/>
          <a:p>
            <a:pPr algn="ctr">
              <a:lnSpc>
                <a:spcPts val="9799"/>
              </a:lnSpc>
            </a:pPr>
            <a:r>
              <a:rPr lang="en-US" sz="6950">
                <a:solidFill>
                  <a:srgbClr val="FEF5A6"/>
                </a:solidFill>
                <a:latin typeface="Cabin Sketch"/>
                <a:sym typeface="Cabin Sketch"/>
              </a:rPr>
              <a:t>NIST Guidelines</a:t>
            </a:r>
            <a:endParaRPr lang="en-US"/>
          </a:p>
        </p:txBody>
      </p:sp>
      <p:sp>
        <p:nvSpPr>
          <p:cNvPr id="10" name="TextBox 10"/>
          <p:cNvSpPr txBox="1"/>
          <p:nvPr/>
        </p:nvSpPr>
        <p:spPr>
          <a:xfrm>
            <a:off x="10133411" y="4368901"/>
            <a:ext cx="6459698" cy="880113"/>
          </a:xfrm>
          <a:prstGeom prst="rect">
            <a:avLst/>
          </a:prstGeom>
        </p:spPr>
        <p:txBody>
          <a:bodyPr wrap="square" lIns="0" tIns="0" rIns="0" bIns="0" rtlCol="0" anchor="t">
            <a:spAutoFit/>
          </a:bodyPr>
          <a:lstStyle/>
          <a:p>
            <a:pPr algn="ctr">
              <a:lnSpc>
                <a:spcPts val="3500"/>
              </a:lnSpc>
            </a:pPr>
            <a:r>
              <a:rPr lang="en-US" sz="2500" b="1" u="sng">
                <a:solidFill>
                  <a:srgbClr val="F0F0F0"/>
                </a:solidFill>
                <a:latin typeface="Cabin Sketch"/>
                <a:sym typeface="Cabin Sketch"/>
              </a:rPr>
              <a:t>N</a:t>
            </a:r>
            <a:r>
              <a:rPr lang="en-US" sz="2500">
                <a:solidFill>
                  <a:srgbClr val="F0F0F0"/>
                </a:solidFill>
                <a:latin typeface="Cabin Sketch"/>
                <a:sym typeface="Cabin Sketch"/>
              </a:rPr>
              <a:t>ational </a:t>
            </a:r>
            <a:r>
              <a:rPr lang="en-US" sz="2500" b="1" u="sng">
                <a:solidFill>
                  <a:srgbClr val="F0F0F0"/>
                </a:solidFill>
                <a:latin typeface="Cabin Sketch"/>
                <a:sym typeface="Cabin Sketch"/>
              </a:rPr>
              <a:t>I</a:t>
            </a:r>
            <a:r>
              <a:rPr lang="en-US" sz="2500">
                <a:solidFill>
                  <a:srgbClr val="F0F0F0"/>
                </a:solidFill>
                <a:latin typeface="Cabin Sketch"/>
                <a:sym typeface="Cabin Sketch"/>
              </a:rPr>
              <a:t>nstitute of </a:t>
            </a:r>
            <a:r>
              <a:rPr lang="en-US" sz="2500" b="1" u="sng">
                <a:solidFill>
                  <a:srgbClr val="F0F0F0"/>
                </a:solidFill>
                <a:latin typeface="Cabin Sketch"/>
                <a:sym typeface="Cabin Sketch"/>
              </a:rPr>
              <a:t>S</a:t>
            </a:r>
            <a:r>
              <a:rPr lang="en-US" sz="2500">
                <a:solidFill>
                  <a:srgbClr val="F0F0F0"/>
                </a:solidFill>
                <a:latin typeface="Cabin Sketch"/>
                <a:sym typeface="Cabin Sketch"/>
              </a:rPr>
              <a:t>tandards and </a:t>
            </a:r>
            <a:r>
              <a:rPr lang="en-US" sz="2500" b="1" u="sng">
                <a:solidFill>
                  <a:srgbClr val="F0F0F0"/>
                </a:solidFill>
                <a:latin typeface="Cabin Sketch"/>
                <a:sym typeface="Cabin Sketch"/>
              </a:rPr>
              <a:t>T</a:t>
            </a:r>
            <a:r>
              <a:rPr lang="en-US" sz="2500">
                <a:solidFill>
                  <a:srgbClr val="F0F0F0"/>
                </a:solidFill>
                <a:latin typeface="Cabin Sketch"/>
                <a:sym typeface="Cabin Sketch"/>
              </a:rPr>
              <a:t>echnology</a:t>
            </a:r>
            <a:endParaRPr lang="en-US"/>
          </a:p>
        </p:txBody>
      </p:sp>
      <p:sp>
        <p:nvSpPr>
          <p:cNvPr id="11" name="TextBox 11"/>
          <p:cNvSpPr txBox="1"/>
          <p:nvPr/>
        </p:nvSpPr>
        <p:spPr>
          <a:xfrm>
            <a:off x="10138703" y="5260665"/>
            <a:ext cx="6730442" cy="4098814"/>
          </a:xfrm>
          <a:prstGeom prst="rect">
            <a:avLst/>
          </a:prstGeom>
        </p:spPr>
        <p:txBody>
          <a:bodyPr lIns="0" tIns="0" rIns="0" bIns="0" rtlCol="0" anchor="t">
            <a:spAutoFit/>
          </a:bodyPr>
          <a:lstStyle/>
          <a:p>
            <a:pPr algn="just">
              <a:lnSpc>
                <a:spcPts val="4619"/>
              </a:lnSpc>
            </a:pPr>
            <a:r>
              <a:rPr lang="en-US" sz="3250">
                <a:solidFill>
                  <a:srgbClr val="F0F0F0"/>
                </a:solidFill>
                <a:latin typeface="Caveat Brush"/>
                <a:sym typeface="Caveat Brush"/>
              </a:rPr>
              <a:t>A U.S government agency that develops standards for many aspects of the cybersecurity world (very well known for their password guidelines). The guidelines emphasize password length over complexity, eliminate password expiration, and allow no password hints. </a:t>
            </a:r>
            <a:endParaRPr lang="en-US"/>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8">
            <a:extLst>
              <a:ext uri="{FF2B5EF4-FFF2-40B4-BE49-F238E27FC236}">
                <a16:creationId xmlns:a16="http://schemas.microsoft.com/office/drawing/2014/main" id="{C25611FC-2AB1-4808-80DB-8758AD568508}"/>
              </a:ext>
            </a:extLst>
          </p:cNvPr>
          <p:cNvSpPr/>
          <p:nvPr/>
        </p:nvSpPr>
        <p:spPr>
          <a:xfrm>
            <a:off x="15702631" y="88277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p:cNvSpPr txBox="1"/>
          <p:nvPr/>
        </p:nvSpPr>
        <p:spPr>
          <a:xfrm>
            <a:off x="1028700" y="1102633"/>
            <a:ext cx="9080633" cy="1470031"/>
          </a:xfrm>
          <a:prstGeom prst="rect">
            <a:avLst/>
          </a:prstGeom>
        </p:spPr>
        <p:txBody>
          <a:bodyPr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CONCLUSION</a:t>
            </a:r>
          </a:p>
        </p:txBody>
      </p:sp>
      <p:sp>
        <p:nvSpPr>
          <p:cNvPr id="6" name="TextBox 6"/>
          <p:cNvSpPr txBox="1"/>
          <p:nvPr/>
        </p:nvSpPr>
        <p:spPr>
          <a:xfrm>
            <a:off x="1028700" y="4534994"/>
            <a:ext cx="8494538" cy="3508909"/>
          </a:xfrm>
          <a:prstGeom prst="rect">
            <a:avLst/>
          </a:prstGeom>
        </p:spPr>
        <p:txBody>
          <a:bodyPr lIns="0" tIns="0" rIns="0" bIns="0" rtlCol="0" anchor="t">
            <a:spAutoFit/>
          </a:bodyPr>
          <a:lstStyle/>
          <a:p>
            <a:pPr algn="just">
              <a:lnSpc>
                <a:spcPts val="4619"/>
              </a:lnSpc>
            </a:pPr>
            <a:r>
              <a:rPr lang="en-US" sz="3250">
                <a:solidFill>
                  <a:srgbClr val="FFFFFF"/>
                </a:solidFill>
                <a:latin typeface="Caveat Brush"/>
                <a:sym typeface="Caveat Brush"/>
              </a:rPr>
              <a:t>We must protect our passwords so that they can properly protect our data. Time and time again, carelessness in password storing and creating has caused millions to have their data leaked. In the next part of this module, you will learn how to use password protection practices to help secure your system in competition. </a:t>
            </a:r>
            <a:endParaRPr lang="en-US">
              <a:ea typeface="Calibri"/>
              <a:cs typeface="Calibri"/>
            </a:endParaRPr>
          </a:p>
        </p:txBody>
      </p:sp>
      <p:sp>
        <p:nvSpPr>
          <p:cNvPr id="10" name="Freeform 4">
            <a:extLst>
              <a:ext uri="{FF2B5EF4-FFF2-40B4-BE49-F238E27FC236}">
                <a16:creationId xmlns:a16="http://schemas.microsoft.com/office/drawing/2014/main" id="{E17FF529-404D-BFA9-490C-61313B25996B}"/>
              </a:ext>
            </a:extLst>
          </p:cNvPr>
          <p:cNvSpPr/>
          <p:nvPr/>
        </p:nvSpPr>
        <p:spPr>
          <a:xfrm>
            <a:off x="348020" y="2412980"/>
            <a:ext cx="9359809" cy="1540961"/>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descr="10 simple rules of passwords usage ...">
            <a:extLst>
              <a:ext uri="{FF2B5EF4-FFF2-40B4-BE49-F238E27FC236}">
                <a16:creationId xmlns:a16="http://schemas.microsoft.com/office/drawing/2014/main" id="{3747C1DD-BBAC-7A2D-D571-6F5562357BCF}"/>
              </a:ext>
            </a:extLst>
          </p:cNvPr>
          <p:cNvPicPr>
            <a:picLocks noChangeAspect="1"/>
          </p:cNvPicPr>
          <p:nvPr/>
        </p:nvPicPr>
        <p:blipFill>
          <a:blip r:embed="rId5"/>
          <a:srcRect l="12481" r="15750" b="-228"/>
          <a:stretch/>
        </p:blipFill>
        <p:spPr>
          <a:xfrm>
            <a:off x="10756371" y="2075391"/>
            <a:ext cx="6722704" cy="6136235"/>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8B48E2DA-0C41-C47A-B67D-65010F04A9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393F52-8EE6-FB9D-0C84-F0E42D674D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ECE74467-9403-CC22-179B-EFDBB28F68CB}"/>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0C060C10-EAA3-00DB-EB32-35E5FD76FA41}"/>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CFB987A3-3095-2063-C2F3-E9FE70F872DA}"/>
              </a:ext>
            </a:extLst>
          </p:cNvPr>
          <p:cNvSpPr txBox="1"/>
          <p:nvPr/>
        </p:nvSpPr>
        <p:spPr>
          <a:xfrm>
            <a:off x="1064790" y="4200899"/>
            <a:ext cx="16158420" cy="2903359"/>
          </a:xfrm>
          <a:prstGeom prst="rect">
            <a:avLst/>
          </a:prstGeom>
        </p:spPr>
        <p:txBody>
          <a:bodyPr lIns="0" tIns="0" rIns="0" bIns="0" rtlCol="0" anchor="t">
            <a:spAutoFit/>
          </a:bodyPr>
          <a:lstStyle/>
          <a:p>
            <a:pPr algn="ctr">
              <a:lnSpc>
                <a:spcPts val="13957"/>
              </a:lnSpc>
            </a:pPr>
            <a:r>
              <a:rPr lang="en-US" sz="13950" spc="111">
                <a:solidFill>
                  <a:srgbClr val="FFFFFF"/>
                </a:solidFill>
                <a:latin typeface="Cabin Sketch"/>
              </a:rPr>
              <a:t>Quiz!</a:t>
            </a:r>
          </a:p>
          <a:p>
            <a:pPr algn="ctr"/>
            <a:r>
              <a:rPr lang="en-US" sz="3600" spc="111">
                <a:solidFill>
                  <a:srgbClr val="FFFFFF"/>
                </a:solidFill>
                <a:latin typeface="Cabin Sketch"/>
              </a:rPr>
              <a:t>Keep track of your answers </a:t>
            </a:r>
          </a:p>
          <a:p>
            <a:pPr algn="ctr"/>
            <a:r>
              <a:rPr lang="en-US" sz="3600" spc="111">
                <a:solidFill>
                  <a:srgbClr val="FFFFFF"/>
                </a:solidFill>
                <a:latin typeface="Cabin Sketch"/>
              </a:rPr>
              <a:t>and review the key at the end!</a:t>
            </a:r>
            <a:endParaRPr lang="en-US" sz="3600">
              <a:ea typeface="Calibri"/>
              <a:cs typeface="Calibri"/>
            </a:endParaRPr>
          </a:p>
        </p:txBody>
      </p:sp>
      <p:sp>
        <p:nvSpPr>
          <p:cNvPr id="7" name="Freeform 7">
            <a:extLst>
              <a:ext uri="{FF2B5EF4-FFF2-40B4-BE49-F238E27FC236}">
                <a16:creationId xmlns:a16="http://schemas.microsoft.com/office/drawing/2014/main" id="{1E2F1D54-9034-C51B-0055-38B63B045B22}"/>
              </a:ext>
            </a:extLst>
          </p:cNvPr>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BEAAA2F-B69B-E3EB-7860-1B4647F105CF}"/>
              </a:ext>
            </a:extLst>
          </p:cNvPr>
          <p:cNvSpPr/>
          <p:nvPr/>
        </p:nvSpPr>
        <p:spPr>
          <a:xfrm rot="640511">
            <a:off x="15426790" y="6392982"/>
            <a:ext cx="2833560" cy="2625592"/>
          </a:xfrm>
          <a:custGeom>
            <a:avLst/>
            <a:gdLst/>
            <a:ahLst/>
            <a:cxnLst/>
            <a:rect l="l" t="t" r="r" b="b"/>
            <a:pathLst>
              <a:path w="2833560" h="2625592">
                <a:moveTo>
                  <a:pt x="0" y="0"/>
                </a:moveTo>
                <a:lnTo>
                  <a:pt x="2833560" y="0"/>
                </a:lnTo>
                <a:lnTo>
                  <a:pt x="2833560" y="2625592"/>
                </a:lnTo>
                <a:lnTo>
                  <a:pt x="0" y="2625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27A2F2B-145C-59A8-92E0-55B29AE9A97B}"/>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extLst>
      <p:ext uri="{BB962C8B-B14F-4D97-AF65-F5344CB8AC3E}">
        <p14:creationId xmlns:p14="http://schemas.microsoft.com/office/powerpoint/2010/main" val="247526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50681"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4724469"/>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72190" y="4724469"/>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797902" y="449908"/>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sym typeface="Cabin Sketch"/>
              </a:rPr>
              <a:t>Question 1</a:t>
            </a:r>
            <a:endParaRPr lang="en-US"/>
          </a:p>
        </p:txBody>
      </p:sp>
      <p:sp>
        <p:nvSpPr>
          <p:cNvPr id="7" name="TextBox 7"/>
          <p:cNvSpPr txBox="1"/>
          <p:nvPr/>
        </p:nvSpPr>
        <p:spPr>
          <a:xfrm>
            <a:off x="2186552" y="6618424"/>
            <a:ext cx="2639719" cy="856453"/>
          </a:xfrm>
          <a:prstGeom prst="rect">
            <a:avLst/>
          </a:prstGeom>
        </p:spPr>
        <p:txBody>
          <a:bodyPr lIns="0" tIns="0" rIns="0" bIns="0" rtlCol="0" anchor="t">
            <a:spAutoFit/>
          </a:bodyPr>
          <a:lstStyle/>
          <a:p>
            <a:pPr algn="ctr">
              <a:lnSpc>
                <a:spcPts val="7000"/>
              </a:lnSpc>
            </a:pPr>
            <a:r>
              <a:rPr lang="en-US" sz="5000">
                <a:solidFill>
                  <a:srgbClr val="F0F0F0"/>
                </a:solidFill>
                <a:latin typeface="Caveat Brush"/>
              </a:rPr>
              <a:t>MD2</a:t>
            </a:r>
          </a:p>
        </p:txBody>
      </p:sp>
      <p:sp>
        <p:nvSpPr>
          <p:cNvPr id="10" name="TextBox 10"/>
          <p:cNvSpPr txBox="1"/>
          <p:nvPr/>
        </p:nvSpPr>
        <p:spPr>
          <a:xfrm>
            <a:off x="7825326" y="6618424"/>
            <a:ext cx="2639719" cy="853182"/>
          </a:xfrm>
          <a:prstGeom prst="rect">
            <a:avLst/>
          </a:prstGeom>
        </p:spPr>
        <p:txBody>
          <a:bodyPr lIns="0" tIns="0" rIns="0" bIns="0" rtlCol="0" anchor="t">
            <a:spAutoFit/>
          </a:bodyPr>
          <a:lstStyle/>
          <a:p>
            <a:pPr algn="ctr">
              <a:lnSpc>
                <a:spcPts val="7000"/>
              </a:lnSpc>
            </a:pPr>
            <a:r>
              <a:rPr lang="en-US" sz="5000">
                <a:solidFill>
                  <a:srgbClr val="F0F0F0"/>
                </a:solidFill>
                <a:latin typeface="Caveat Brush"/>
                <a:sym typeface="Caveat Brush"/>
              </a:rPr>
              <a:t>SHA-0</a:t>
            </a:r>
            <a:endParaRPr lang="en-US"/>
          </a:p>
        </p:txBody>
      </p:sp>
      <p:sp>
        <p:nvSpPr>
          <p:cNvPr id="13" name="TextBox 13"/>
          <p:cNvSpPr txBox="1"/>
          <p:nvPr/>
        </p:nvSpPr>
        <p:spPr>
          <a:xfrm>
            <a:off x="13508061" y="6633077"/>
            <a:ext cx="2639719" cy="853182"/>
          </a:xfrm>
          <a:prstGeom prst="rect">
            <a:avLst/>
          </a:prstGeom>
        </p:spPr>
        <p:txBody>
          <a:bodyPr lIns="0" tIns="0" rIns="0" bIns="0" rtlCol="0" anchor="t">
            <a:spAutoFit/>
          </a:bodyPr>
          <a:lstStyle/>
          <a:p>
            <a:pPr algn="ctr">
              <a:lnSpc>
                <a:spcPts val="7000"/>
              </a:lnSpc>
            </a:pPr>
            <a:r>
              <a:rPr lang="en-US" sz="5000">
                <a:solidFill>
                  <a:srgbClr val="F0F0F0"/>
                </a:solidFill>
                <a:latin typeface="Caveat Brush"/>
                <a:sym typeface="Caveat Brush"/>
              </a:rPr>
              <a:t>SHA-512</a:t>
            </a:r>
            <a:endParaRPr lang="en-US"/>
          </a:p>
        </p:txBody>
      </p:sp>
      <p:sp>
        <p:nvSpPr>
          <p:cNvPr id="17" name="TextBox 6">
            <a:extLst>
              <a:ext uri="{FF2B5EF4-FFF2-40B4-BE49-F238E27FC236}">
                <a16:creationId xmlns:a16="http://schemas.microsoft.com/office/drawing/2014/main" id="{F3FE50E2-ECCD-5427-3E8B-45FD841C9775}"/>
              </a:ext>
            </a:extLst>
          </p:cNvPr>
          <p:cNvSpPr txBox="1"/>
          <p:nvPr/>
        </p:nvSpPr>
        <p:spPr>
          <a:xfrm>
            <a:off x="304149" y="1914886"/>
            <a:ext cx="17701683" cy="2676374"/>
          </a:xfrm>
          <a:prstGeom prst="rect">
            <a:avLst/>
          </a:prstGeom>
        </p:spPr>
        <p:txBody>
          <a:bodyPr wrap="square" lIns="0" tIns="0" rIns="0" bIns="0" rtlCol="0" anchor="t">
            <a:spAutoFit/>
          </a:bodyPr>
          <a:lstStyle/>
          <a:p>
            <a:pPr algn="ctr">
              <a:lnSpc>
                <a:spcPts val="11000"/>
              </a:lnSpc>
            </a:pPr>
            <a:r>
              <a:rPr lang="en-US" sz="5400" spc="88">
                <a:solidFill>
                  <a:srgbClr val="FFFFFF"/>
                </a:solidFill>
                <a:latin typeface="Cabin Sketch"/>
              </a:rPr>
              <a:t>What is an example of a good, secure, hashing algorithm? </a:t>
            </a:r>
          </a:p>
        </p:txBody>
      </p:sp>
      <p:sp>
        <p:nvSpPr>
          <p:cNvPr id="19" name="Freeform 5">
            <a:extLst>
              <a:ext uri="{FF2B5EF4-FFF2-40B4-BE49-F238E27FC236}">
                <a16:creationId xmlns:a16="http://schemas.microsoft.com/office/drawing/2014/main" id="{9586BB4D-15C8-9A8F-82D2-0C0454D3EBAF}"/>
              </a:ext>
            </a:extLst>
          </p:cNvPr>
          <p:cNvSpPr/>
          <p:nvPr/>
        </p:nvSpPr>
        <p:spPr>
          <a:xfrm>
            <a:off x="4328892" y="1637567"/>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E79F3DC-10B8-43B8-AD9C-E31A8BEAE9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3.xml><?xml version="1.0" encoding="utf-8"?>
<ds:datastoreItem xmlns:ds="http://schemas.openxmlformats.org/officeDocument/2006/customXml" ds:itemID="{38CD4CD8-E4CE-4BC6-8D4A-6621194DDE85}">
  <ds:schemaRefs>
    <ds:schemaRef ds:uri="adebde3b-946f-4e46-ad84-2f60494af7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726f312-b763-4994-be1e-5353e28d77a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revision>7</cp:revision>
  <dcterms:created xsi:type="dcterms:W3CDTF">2006-08-16T00:00:00Z</dcterms:created>
  <dcterms:modified xsi:type="dcterms:W3CDTF">2025-05-02T00:55:08Z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